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4983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73288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8210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8036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9798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7776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2111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503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8160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5715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3951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349A7-7CD1-4748-88FE-1344DA900E57}" type="datetimeFigureOut">
              <a:rPr lang="zh-TW" altLang="en-US" smtClean="0"/>
              <a:pPr/>
              <a:t>2015/9/22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89B7A-C8B1-4061-B7F5-DDA42420CB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9561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http://www.epa.gov.tw/cpDownloadCtl.asp?id=17755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圓角矩形 30"/>
          <p:cNvSpPr/>
          <p:nvPr/>
        </p:nvSpPr>
        <p:spPr>
          <a:xfrm>
            <a:off x="551442" y="5474323"/>
            <a:ext cx="7408921" cy="3179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3420"/>
            <a:ext cx="9144000" cy="576064"/>
          </a:xfrm>
          <a:solidFill>
            <a:schemeClr val="accent6"/>
          </a:solidFill>
        </p:spPr>
        <p:txBody>
          <a:bodyPr>
            <a:noAutofit/>
          </a:bodyPr>
          <a:lstStyle/>
          <a:p>
            <a:r>
              <a:rPr lang="zh-TW" altLang="zh-TW" sz="3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環境整理、孳清作業方式及自我防護</a:t>
            </a:r>
            <a:r>
              <a:rPr lang="zh-TW" altLang="zh-TW" sz="3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</a:t>
            </a:r>
            <a:endParaRPr lang="zh-TW" altLang="en-US" sz="3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546369" y="1329301"/>
            <a:ext cx="7408923" cy="57896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583540" y="1323487"/>
            <a:ext cx="7455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由戶內到戶外：先檢視戶內與戶外可能的積水容器，例如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花盆底盤、飲水機、烘碗機、飲茶之水盤等。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孳生源自我檢查表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sz="1400" dirty="0" smtClean="0">
                <a:hlinkClick r:id="rId2"/>
              </a:rPr>
              <a:t>www.epa.gov.tw/</a:t>
            </a:r>
            <a:r>
              <a:rPr lang="en-US" altLang="zh-TW" sz="1400" dirty="0" err="1" smtClean="0">
                <a:hlinkClick r:id="rId2"/>
              </a:rPr>
              <a:t>cpDownloadCtl.asp?id</a:t>
            </a:r>
            <a:r>
              <a:rPr lang="en-US" altLang="zh-TW" sz="1400" dirty="0" smtClean="0">
                <a:hlinkClick r:id="rId2"/>
              </a:rPr>
              <a:t>=17755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546370" y="2010468"/>
            <a:ext cx="7408921" cy="3179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83542" y="2004654"/>
            <a:ext cx="7121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準備工具：手電筒、橡膠手套、一般清潔劑、殺蟲劑。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551442" y="2422664"/>
            <a:ext cx="7403850" cy="53541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588613" y="2416851"/>
            <a:ext cx="7530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進行環境整理及孳清：清理出的容器瓶罐等，適當分類後交給清潔隊員帶走。如發現有無法處理之大型積水容器，連絡當地清潔隊。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11449" y="2942031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清理方式：</a:t>
            </a:r>
            <a:endParaRPr lang="zh-TW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81902" y="718823"/>
            <a:ext cx="32624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3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全家一起動起來！</a:t>
            </a:r>
            <a:endParaRPr lang="en-US" altLang="zh-TW" sz="30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546370" y="3273543"/>
            <a:ext cx="7408921" cy="100294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dk1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583542" y="3267730"/>
            <a:ext cx="7420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戶內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如發現有蚊子，可使用噴霧殺蟲劑；蚊子數量較多時，可使用噴霧殺蟲劑及煙霧殺蟲劑，人和寵物離開該空間，以空間噴灑方式使用噴霧殺蟲劑，以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平方公尺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0.3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坪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噴灑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2-3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秒鐘，關閉門窗至少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分鐘後，再回去打開門窗通風。使用一般清潔劑清理居家髒亂處。</a:t>
            </a:r>
            <a:endParaRPr lang="zh-TW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2776871" y="64777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22" name="圓角矩形 21"/>
          <p:cNvSpPr/>
          <p:nvPr/>
        </p:nvSpPr>
        <p:spPr>
          <a:xfrm>
            <a:off x="551441" y="4360683"/>
            <a:ext cx="7403849" cy="82518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dk1"/>
              </a:solidFill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588613" y="4354870"/>
            <a:ext cx="73666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戶外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尋找孳生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源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如輪胎、冷卻水塔等，如屋頂有積水處，務必清乾淨。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發現有積水容器應予以清除，若積水容器內有孑孓，應將孑孓倒至馬路上，並將積水容器清除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居家戶外如有積水窪地請回補填平或清除水至乾淨。</a:t>
            </a:r>
            <a:endParaRPr lang="zh-TW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012160" y="652644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行政院環保署提醒您   廣告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97156" y="5161916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自我防護</a:t>
            </a:r>
            <a:r>
              <a:rPr lang="zh-TW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599913" y="5453669"/>
            <a:ext cx="6423116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防蚊液，並穿著淺色的長袖衣褲。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4" name="Group 11"/>
          <p:cNvGrpSpPr>
            <a:grpSpLocks/>
          </p:cNvGrpSpPr>
          <p:nvPr/>
        </p:nvGrpSpPr>
        <p:grpSpPr bwMode="auto">
          <a:xfrm>
            <a:off x="8038714" y="4652580"/>
            <a:ext cx="1001151" cy="1063163"/>
            <a:chOff x="3833" y="2387"/>
            <a:chExt cx="1179" cy="1133"/>
          </a:xfrm>
        </p:grpSpPr>
        <p:pic>
          <p:nvPicPr>
            <p:cNvPr id="25" name="Picture 12" descr="MCj03469210000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2753"/>
              <a:ext cx="997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6" name="Group 13"/>
            <p:cNvGrpSpPr>
              <a:grpSpLocks/>
            </p:cNvGrpSpPr>
            <p:nvPr/>
          </p:nvGrpSpPr>
          <p:grpSpPr bwMode="auto">
            <a:xfrm>
              <a:off x="3833" y="2387"/>
              <a:ext cx="1179" cy="1133"/>
              <a:chOff x="3878" y="2478"/>
              <a:chExt cx="1179" cy="1133"/>
            </a:xfrm>
          </p:grpSpPr>
          <p:sp>
            <p:nvSpPr>
              <p:cNvPr id="27" name="Oval 14"/>
              <p:cNvSpPr>
                <a:spLocks noChangeArrowheads="1"/>
              </p:cNvSpPr>
              <p:nvPr/>
            </p:nvSpPr>
            <p:spPr bwMode="auto">
              <a:xfrm>
                <a:off x="3878" y="2478"/>
                <a:ext cx="1179" cy="1133"/>
              </a:xfrm>
              <a:prstGeom prst="ellipse">
                <a:avLst/>
              </a:prstGeom>
              <a:noFill/>
              <a:ln w="1016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Wingdings" pitchFamily="2" charset="2"/>
                  <a:buChar char="p"/>
                  <a:defRPr kumimoji="1" sz="3200" b="1">
                    <a:solidFill>
                      <a:schemeClr val="accent2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Wingdings" pitchFamily="2" charset="2"/>
                  <a:buChar char="n"/>
                  <a:defRPr kumimoji="1" sz="2800" b="1">
                    <a:solidFill>
                      <a:schemeClr val="accent2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SzPct val="75000"/>
                  <a:buFont typeface="Wingdings" pitchFamily="2" charset="2"/>
                  <a:buChar char="u"/>
                  <a:defRPr kumimoji="1" sz="2800" b="1">
                    <a:solidFill>
                      <a:schemeClr val="accent2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Wingdings" pitchFamily="2" charset="2"/>
                  <a:buChar char="ü"/>
                  <a:defRPr kumimoji="1" sz="2400" b="1">
                    <a:solidFill>
                      <a:schemeClr val="accent2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 b="1">
                    <a:solidFill>
                      <a:schemeClr val="accent2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 b="1">
                    <a:solidFill>
                      <a:schemeClr val="accent2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 b="1">
                    <a:solidFill>
                      <a:schemeClr val="accent2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 b="1">
                    <a:solidFill>
                      <a:schemeClr val="accent2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 b="1">
                    <a:solidFill>
                      <a:schemeClr val="accent2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Line 15"/>
              <p:cNvSpPr>
                <a:spLocks noChangeShapeType="1"/>
              </p:cNvSpPr>
              <p:nvPr/>
            </p:nvSpPr>
            <p:spPr bwMode="auto">
              <a:xfrm>
                <a:off x="4059" y="2662"/>
                <a:ext cx="787" cy="796"/>
              </a:xfrm>
              <a:prstGeom prst="line">
                <a:avLst/>
              </a:prstGeom>
              <a:noFill/>
              <a:ln w="1016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pic>
        <p:nvPicPr>
          <p:cNvPr id="29" name="Picture 16" descr="蚊子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38715" y="3081376"/>
            <a:ext cx="1050794" cy="106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38715" y="1914679"/>
            <a:ext cx="968743" cy="827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矩形 29"/>
          <p:cNvSpPr/>
          <p:nvPr/>
        </p:nvSpPr>
        <p:spPr>
          <a:xfrm>
            <a:off x="578350" y="574532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檢查成果</a:t>
            </a:r>
            <a:r>
              <a:rPr lang="zh-TW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zh-TW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546369" y="6069202"/>
            <a:ext cx="7408921" cy="3179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/>
          <p:cNvSpPr txBox="1"/>
          <p:nvPr/>
        </p:nvSpPr>
        <p:spPr>
          <a:xfrm>
            <a:off x="597940" y="6053927"/>
            <a:ext cx="6423116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依自我檢查表檢查確認清除完畢，並至少每週清理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</a:t>
            </a:r>
            <a:r>
              <a:rPr lang="zh-TW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8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292</Words>
  <Application>Microsoft Office PowerPoint</Application>
  <PresentationFormat>如螢幕大小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環境整理、孳清作業方式及自我防護建議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張雅筑</dc:creator>
  <cp:lastModifiedBy>ginalee</cp:lastModifiedBy>
  <cp:revision>14</cp:revision>
  <cp:lastPrinted>2015-09-22T05:33:11Z</cp:lastPrinted>
  <dcterms:created xsi:type="dcterms:W3CDTF">2015-09-22T01:46:08Z</dcterms:created>
  <dcterms:modified xsi:type="dcterms:W3CDTF">2015-09-22T09:23:56Z</dcterms:modified>
</cp:coreProperties>
</file>