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6" r:id="rId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C5C5C5"/>
    <a:srgbClr val="6ECC4C"/>
    <a:srgbClr val="EF6011"/>
    <a:srgbClr val="1F497D"/>
    <a:srgbClr val="8A5BDF"/>
    <a:srgbClr val="58BECC"/>
    <a:srgbClr val="DD693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3" autoAdjust="0"/>
    <p:restoredTop sz="86458" autoAdjust="0"/>
  </p:normalViewPr>
  <p:slideViewPr>
    <p:cSldViewPr>
      <p:cViewPr>
        <p:scale>
          <a:sx n="75" d="100"/>
          <a:sy n="75" d="100"/>
        </p:scale>
        <p:origin x="-161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9075-F868-45C5-A2E8-FC83EDE6BF8A}" type="datetimeFigureOut">
              <a:rPr lang="zh-TW" altLang="en-US" smtClean="0"/>
              <a:pPr/>
              <a:t>2017/3/14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7359-9212-4CDF-AC46-7BAD74D184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009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kumimoji="0"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kumimoji="0"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10F0099-EB17-462F-9941-762BBA1712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216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76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22EE-7438-49D2-9730-5036607D97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72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EA9C-B071-47EC-B7DC-33B26A2241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862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49A9-D4F9-4B0F-B331-4C9F488E6B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47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DC218-FA3A-4E4B-A289-0C79F49597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781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29FAF-38AB-483B-8E73-1597A04959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528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90C4-01C3-487D-A9D1-4353DCC18D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704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D79B2-445A-4E75-B342-6B7415A6D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17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36214-2EAE-4F3D-9D0E-18B6F1E951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06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2FC2-E1EB-44E7-A0F1-A77A13F85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127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E88A-58F4-49C2-9282-40E2CF76D0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328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67488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F2771-A556-4944-8E38-5C47403A07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391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76200" y="65674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fld id="{92B2FC3F-FB39-4E6A-84AA-46565FE9EE8F}" type="slidenum">
              <a:rPr kumimoji="0" lang="en-US" altLang="zh-TW" sz="1400" smtClean="0">
                <a:latin typeface="Bodoni MT Black" pitchFamily="18" charset="0"/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kumimoji="0" lang="en-US" altLang="zh-TW" sz="1400" smtClean="0">
              <a:latin typeface="Bodoni MT Black" pitchFamily="18" charset="0"/>
              <a:cs typeface="Arial" pitchFamily="34" charset="0"/>
            </a:endParaRPr>
          </a:p>
        </p:txBody>
      </p:sp>
      <p:sp>
        <p:nvSpPr>
          <p:cNvPr id="16" name="圓角化對角線角落矩形 15"/>
          <p:cNvSpPr/>
          <p:nvPr userDrawn="1"/>
        </p:nvSpPr>
        <p:spPr>
          <a:xfrm>
            <a:off x="381000" y="836712"/>
            <a:ext cx="8763000" cy="6021288"/>
          </a:xfrm>
          <a:prstGeom prst="round2DiagRect">
            <a:avLst>
              <a:gd name="adj1" fmla="val 1041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-762000" y="6553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4E9CBC8-673C-4719-99AB-93E0D80D5011}" type="slidenum">
              <a:rPr lang="en-US" altLang="zh-TW" sz="1100">
                <a:solidFill>
                  <a:schemeClr val="bg2"/>
                </a:solidFill>
                <a:latin typeface="Bodoni MT Black" pitchFamily="18" charset="0"/>
                <a:cs typeface="Arial" charset="0"/>
              </a:rPr>
              <a:pPr algn="r">
                <a:defRPr/>
              </a:pPr>
              <a:t>‹#›</a:t>
            </a:fld>
            <a:endParaRPr lang="en-US" altLang="zh-TW" sz="1100" dirty="0">
              <a:solidFill>
                <a:schemeClr val="bg2"/>
              </a:solidFill>
              <a:latin typeface="Bodoni MT Black" pitchFamily="18" charset="0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7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DC218-FA3A-4E4B-A289-0C79F4959732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64977"/>
              </p:ext>
            </p:extLst>
          </p:nvPr>
        </p:nvGraphicFramePr>
        <p:xfrm>
          <a:off x="990600" y="936166"/>
          <a:ext cx="7832337" cy="58456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7268"/>
                <a:gridCol w="6835069"/>
              </a:tblGrid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所屬縣市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空品淨區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基隆市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天外天焚化廠、海洋廣場、基隆港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臺北市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陽明山國家公園、信義計畫區、低排放區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5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新生南路－松江路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新北市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臺北港、</a:t>
                      </a:r>
                      <a:r>
                        <a:rPr lang="zh-TW" altLang="en-US" sz="15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野柳觀光風景區</a:t>
                      </a:r>
                      <a:endParaRPr lang="zh-TW" altLang="en-US" sz="1500" dirty="0" smtClean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桃園市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國際機場園區、兩蔣慈湖園區、小烏來特定風景區、桃園中壢</a:t>
                      </a:r>
                      <a:endParaRPr lang="zh-TW" altLang="en-US" sz="1500" dirty="0" smtClean="0">
                        <a:latin typeface="微軟正黑體" pitchFamily="34" charset="-12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新竹縣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新竹科學園區、內灣老街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01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新竹市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垃圾焚化廠、掩埋場、新竹科學園區、新竹客運轉運站、香山工業區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01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苗栗縣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竹南科學園區、廣源科技園區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臺中市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臺中港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彰化縣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彰濱工業區、全興工業區、鹿港天后宮</a:t>
                      </a:r>
                      <a:endParaRPr lang="en-US" altLang="zh-TW" sz="1500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南投縣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日月潭、大埔里區</a:t>
                      </a:r>
                      <a:endParaRPr lang="zh-TW" altLang="en-US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雲林縣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六輕工業區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嘉義縣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阿里山、國立故宮博物院南部院區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嘉義市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嘉義市先期交通轉運中心、批發市場空品淨區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704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臺南市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安平商港、南部科學工業區臺南園區、樹谷園區、柳營科技工業區、永康科技工業區、尖山埤江南渡假村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高雄市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高雄港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屏東縣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墾丁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宜蘭縣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蘇澳港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花蓮縣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太魯閣國家公園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67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500" b="1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臺東縣</a:t>
                      </a:r>
                      <a:endParaRPr lang="zh-TW" altLang="en-US" sz="15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zh-TW" altLang="en-US" sz="1500" dirty="0" smtClean="0">
                          <a:latin typeface="Arial" panose="020B0604020202020204" pitchFamily="34" charset="0"/>
                          <a:ea typeface="微軟正黑體" pitchFamily="34" charset="-120"/>
                          <a:cs typeface="Arial" panose="020B0604020202020204" pitchFamily="34" charset="0"/>
                        </a:rPr>
                        <a:t>知本空品淨區</a:t>
                      </a:r>
                      <a:endParaRPr lang="zh-TW" altLang="en-US" sz="15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7239000" cy="800219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defRPr sz="4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全國空</a:t>
            </a:r>
            <a:r>
              <a:rPr lang="zh-TW" altLang="en-US" dirty="0"/>
              <a:t>品淨區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7" t="22898" r="37137" b="18647"/>
          <a:stretch/>
        </p:blipFill>
        <p:spPr>
          <a:xfrm>
            <a:off x="7440107" y="5638800"/>
            <a:ext cx="1094293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07" y="5638800"/>
            <a:ext cx="1330639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08" y="5638800"/>
            <a:ext cx="1345552" cy="914400"/>
          </a:xfrm>
          <a:prstGeom prst="round2DiagRect">
            <a:avLst>
              <a:gd name="adj1" fmla="val 16667"/>
              <a:gd name="adj2" fmla="val 122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8807</TotalTime>
  <Words>191</Words>
  <Application>Microsoft Office PowerPoint</Application>
  <PresentationFormat>如螢幕大小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Default Design</vt:lpstr>
      <vt:lpstr>PowerPoint 簡報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ginalee</cp:lastModifiedBy>
  <cp:revision>955</cp:revision>
  <dcterms:created xsi:type="dcterms:W3CDTF">2008-03-05T07:26:04Z</dcterms:created>
  <dcterms:modified xsi:type="dcterms:W3CDTF">2017-03-14T10:39:05Z</dcterms:modified>
</cp:coreProperties>
</file>