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CCFF"/>
    <a:srgbClr val="9933FF"/>
    <a:srgbClr val="CCFF66"/>
    <a:srgbClr val="FFCCFF"/>
    <a:srgbClr val="66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944" y="25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9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395" y="0"/>
            <a:ext cx="2949629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2B34E461-E81D-4523-BD8E-2BC2138DC8DC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779"/>
            <a:ext cx="2949629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395" y="9440779"/>
            <a:ext cx="2949629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0F0E4378-8E32-4D1A-82FE-AC3C058647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03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EE4464E7-8054-4B5E-8FAF-497253E32D52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8" tIns="45839" rIns="91678" bIns="4583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678" tIns="45839" rIns="91678" bIns="4583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1446DB1E-905B-428D-8149-B60747C1A8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473" y="-34916"/>
            <a:ext cx="9248499" cy="69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3832" y="1391760"/>
            <a:ext cx="7414592" cy="1317160"/>
          </a:xfrm>
        </p:spPr>
        <p:txBody>
          <a:bodyPr>
            <a:normAutofit/>
          </a:bodyPr>
          <a:lstStyle>
            <a:lvl1pPr algn="ctr">
              <a:defRPr sz="3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4916760"/>
            <a:ext cx="4248472" cy="139256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Picture 2" descr="D:\陳正良作業區\叡揚資訊\建議書封面\20140212_環保署_行政資訊系統維護及管理\PP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396" y="6093296"/>
            <a:ext cx="2831604" cy="6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陳正良作業區\PowerPoint\2017環保署母片\30週年LOGO票選結果\30thLOGO_水保處(張根穆)0512-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678"/>
            <a:ext cx="2088232" cy="13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9A4B7B-F5FF-49B5-A20D-2CE192583101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22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F939-2827-42B7-9FC7-8D64BD19B89A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37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432996-C955-46C4-90B3-1B5F5BC0119F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95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A8DAB-153B-40A7-9FAF-8F826F36EF94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50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84BF8-8E79-45BD-A992-8243DD66D9AA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20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423DAD-A80B-44D4-BA21-CE9075FFA9DD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0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3FAD09-5C52-4351-B892-126E8A948FDE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75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8B5AFE-92F0-4333-A265-CEBC38D06E56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90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2A0939-988C-48B3-9078-3CE407B3BD39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87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2FC58-7D56-43C8-AFD4-DC2DA318AC77}" type="datetime1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4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222"/>
            <a:ext cx="9187199" cy="68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7584" y="6448251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D3FF6586-4E46-4FF9-AB78-903704F720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D:\陳正良作業區\PowerPoint\2017環保署母片\迎接環保署30年週年慶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26" y="6237312"/>
            <a:ext cx="243194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</a:t>
            </a:r>
            <a:r>
              <a:rPr lang="zh-TW" altLang="en-US" dirty="0" smtClean="0"/>
              <a:t>嚴</a:t>
            </a:r>
            <a:r>
              <a:rPr lang="zh-TW" altLang="en-US" dirty="0"/>
              <a:t>排放標準</a:t>
            </a:r>
            <a:r>
              <a:rPr lang="zh-TW" altLang="en-US" dirty="0" smtClean="0"/>
              <a:t>影響車輛數與污染削減量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586-4E46-4FF9-AB78-903704F720BB}" type="slidenum">
              <a:rPr lang="zh-TW" altLang="en-US" smtClean="0"/>
              <a:t>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4070"/>
              </p:ext>
            </p:extLst>
          </p:nvPr>
        </p:nvGraphicFramePr>
        <p:xfrm>
          <a:off x="457183" y="1741329"/>
          <a:ext cx="8229633" cy="24797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74457"/>
                <a:gridCol w="1674643"/>
                <a:gridCol w="1133669"/>
                <a:gridCol w="576064"/>
                <a:gridCol w="648072"/>
                <a:gridCol w="648072"/>
                <a:gridCol w="648072"/>
                <a:gridCol w="718242"/>
                <a:gridCol w="649910"/>
                <a:gridCol w="658432"/>
              </a:tblGrid>
              <a:tr h="3195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車種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使用中車輛檢驗加嚴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</a:rPr>
                        <a:t>影響車輛數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排放削減量</a:t>
                      </a:r>
                      <a:r>
                        <a:rPr lang="en-US" sz="1400" kern="0" dirty="0">
                          <a:effectLst/>
                        </a:rPr>
                        <a:t>(</a:t>
                      </a:r>
                      <a:r>
                        <a:rPr lang="zh-TW" sz="1400" kern="0" dirty="0">
                          <a:effectLst/>
                        </a:rPr>
                        <a:t>公噸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TW" sz="1400" kern="0" dirty="0">
                          <a:effectLst/>
                        </a:rPr>
                        <a:t>年</a:t>
                      </a:r>
                      <a:r>
                        <a:rPr lang="en-US" sz="1400" kern="0" dirty="0">
                          <a:effectLst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TSP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PM10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PM2.5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CO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THC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NMHC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NOx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汽油車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民國</a:t>
                      </a:r>
                      <a:r>
                        <a:rPr lang="en-US" sz="1400" kern="0" dirty="0">
                          <a:effectLst/>
                        </a:rPr>
                        <a:t>80</a:t>
                      </a:r>
                      <a:r>
                        <a:rPr lang="zh-TW" sz="1400" kern="0" dirty="0">
                          <a:effectLst/>
                        </a:rPr>
                        <a:t>年以前</a:t>
                      </a:r>
                      <a:r>
                        <a:rPr lang="zh-TW" sz="1400" kern="0" dirty="0" smtClean="0">
                          <a:effectLst/>
                        </a:rPr>
                        <a:t>車輛</a:t>
                      </a:r>
                      <a:endParaRPr lang="en-US" altLang="zh-TW" sz="1400" kern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effectLst/>
                        </a:rPr>
                        <a:t>符合</a:t>
                      </a:r>
                      <a:r>
                        <a:rPr lang="en-US" sz="1400" kern="0" dirty="0">
                          <a:effectLst/>
                        </a:rPr>
                        <a:t>3</a:t>
                      </a:r>
                      <a:r>
                        <a:rPr lang="zh-TW" sz="1400" kern="0" dirty="0">
                          <a:effectLst/>
                        </a:rPr>
                        <a:t>期標準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6600FF"/>
                          </a:solidFill>
                          <a:effectLst/>
                        </a:rPr>
                        <a:t>98,124</a:t>
                      </a:r>
                      <a:endParaRPr lang="zh-TW" sz="1400" kern="100" dirty="0">
                        <a:solidFill>
                          <a:srgbClr val="66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4,846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1,142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1,027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797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</a:tr>
              <a:tr h="5040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柴油車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第一階段：</a:t>
                      </a:r>
                      <a:r>
                        <a:rPr lang="en-US" sz="1400" kern="0">
                          <a:effectLst/>
                        </a:rPr>
                        <a:t>1~3</a:t>
                      </a:r>
                      <a:r>
                        <a:rPr lang="zh-TW" sz="1400" kern="0">
                          <a:effectLst/>
                        </a:rPr>
                        <a:t>期車符合</a:t>
                      </a:r>
                      <a:r>
                        <a:rPr lang="en-US" sz="1400" kern="0">
                          <a:effectLst/>
                        </a:rPr>
                        <a:t>4</a:t>
                      </a:r>
                      <a:r>
                        <a:rPr lang="zh-TW" sz="1400" kern="0">
                          <a:effectLst/>
                        </a:rPr>
                        <a:t>期標準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6600FF"/>
                          </a:solidFill>
                          <a:effectLst/>
                        </a:rPr>
                        <a:t>344,733</a:t>
                      </a:r>
                      <a:endParaRPr lang="zh-TW" sz="1400" kern="100" dirty="0">
                        <a:solidFill>
                          <a:srgbClr val="66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5,318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5,318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4,892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32,201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8,778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8,778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68,332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第二階段：</a:t>
                      </a:r>
                      <a:r>
                        <a:rPr lang="en-US" sz="1400" kern="0">
                          <a:effectLst/>
                        </a:rPr>
                        <a:t>1~4</a:t>
                      </a:r>
                      <a:r>
                        <a:rPr lang="zh-TW" sz="1400" kern="0">
                          <a:effectLst/>
                        </a:rPr>
                        <a:t>期車符合</a:t>
                      </a:r>
                      <a:r>
                        <a:rPr lang="en-US" sz="1400" kern="0">
                          <a:effectLst/>
                        </a:rPr>
                        <a:t>5</a:t>
                      </a:r>
                      <a:r>
                        <a:rPr lang="zh-TW" sz="1400" kern="0">
                          <a:effectLst/>
                        </a:rPr>
                        <a:t>期標準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6600FF"/>
                          </a:solidFill>
                          <a:effectLst/>
                        </a:rPr>
                        <a:t>530,528</a:t>
                      </a:r>
                      <a:endParaRPr lang="zh-TW" sz="1400" kern="100" dirty="0">
                        <a:solidFill>
                          <a:srgbClr val="66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1,685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1,685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1,551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19,519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2,655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2,655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54,591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機車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1~4</a:t>
                      </a:r>
                      <a:r>
                        <a:rPr lang="zh-TW" sz="1400" kern="0" dirty="0">
                          <a:effectLst/>
                        </a:rPr>
                        <a:t>期</a:t>
                      </a:r>
                      <a:r>
                        <a:rPr lang="zh-TW" sz="1400" kern="0" dirty="0" smtClean="0">
                          <a:effectLst/>
                        </a:rPr>
                        <a:t>車</a:t>
                      </a:r>
                      <a:endParaRPr lang="en-US" altLang="zh-TW" sz="1400" kern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effectLst/>
                        </a:rPr>
                        <a:t>符合</a:t>
                      </a:r>
                      <a:r>
                        <a:rPr lang="en-US" sz="1400" kern="0" dirty="0">
                          <a:effectLst/>
                        </a:rPr>
                        <a:t>5</a:t>
                      </a:r>
                      <a:r>
                        <a:rPr lang="zh-TW" sz="1400" kern="0" dirty="0">
                          <a:effectLst/>
                        </a:rPr>
                        <a:t>期標準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6600FF"/>
                          </a:solidFill>
                          <a:effectLst/>
                        </a:rPr>
                        <a:t>7,013,654</a:t>
                      </a:r>
                      <a:endParaRPr lang="zh-TW" sz="1400" kern="100" dirty="0">
                        <a:solidFill>
                          <a:srgbClr val="66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－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14,211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10,475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9,482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89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1" marR="177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111</Words>
  <Application>Microsoft Office PowerPoint</Application>
  <PresentationFormat>如螢幕大小 (4:3)</PresentationFormat>
  <Paragraphs>54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加嚴排放標準影響車輛數與污染削減量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陳正良</dc:creator>
  <cp:lastModifiedBy>李佳蓉</cp:lastModifiedBy>
  <cp:revision>53</cp:revision>
  <cp:lastPrinted>2018-04-10T06:42:10Z</cp:lastPrinted>
  <dcterms:created xsi:type="dcterms:W3CDTF">2017-03-29T02:34:17Z</dcterms:created>
  <dcterms:modified xsi:type="dcterms:W3CDTF">2018-04-10T06:47:53Z</dcterms:modified>
</cp:coreProperties>
</file>