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6" r:id="rId3"/>
  </p:sldIdLst>
  <p:sldSz cx="19440525" cy="12060238"/>
  <p:notesSz cx="6797675" cy="9928225"/>
  <p:defaultTextStyle>
    <a:defPPr>
      <a:defRPr lang="zh-TW"/>
    </a:defPPr>
    <a:lvl1pPr marL="0" algn="l" defTabSz="1511878" rtl="0" eaLnBrk="1" latinLnBrk="0" hangingPunct="1">
      <a:defRPr sz="2976" kern="1200">
        <a:solidFill>
          <a:schemeClr val="tx1"/>
        </a:solidFill>
        <a:latin typeface="+mn-lt"/>
        <a:ea typeface="+mn-ea"/>
        <a:cs typeface="+mn-cs"/>
      </a:defRPr>
    </a:lvl1pPr>
    <a:lvl2pPr marL="755939" algn="l" defTabSz="1511878" rtl="0" eaLnBrk="1" latinLnBrk="0" hangingPunct="1">
      <a:defRPr sz="2976" kern="1200">
        <a:solidFill>
          <a:schemeClr val="tx1"/>
        </a:solidFill>
        <a:latin typeface="+mn-lt"/>
        <a:ea typeface="+mn-ea"/>
        <a:cs typeface="+mn-cs"/>
      </a:defRPr>
    </a:lvl2pPr>
    <a:lvl3pPr marL="1511878" algn="l" defTabSz="1511878" rtl="0" eaLnBrk="1" latinLnBrk="0" hangingPunct="1">
      <a:defRPr sz="2976" kern="1200">
        <a:solidFill>
          <a:schemeClr val="tx1"/>
        </a:solidFill>
        <a:latin typeface="+mn-lt"/>
        <a:ea typeface="+mn-ea"/>
        <a:cs typeface="+mn-cs"/>
      </a:defRPr>
    </a:lvl3pPr>
    <a:lvl4pPr marL="2267816" algn="l" defTabSz="1511878" rtl="0" eaLnBrk="1" latinLnBrk="0" hangingPunct="1">
      <a:defRPr sz="2976" kern="1200">
        <a:solidFill>
          <a:schemeClr val="tx1"/>
        </a:solidFill>
        <a:latin typeface="+mn-lt"/>
        <a:ea typeface="+mn-ea"/>
        <a:cs typeface="+mn-cs"/>
      </a:defRPr>
    </a:lvl4pPr>
    <a:lvl5pPr marL="3023754" algn="l" defTabSz="1511878" rtl="0" eaLnBrk="1" latinLnBrk="0" hangingPunct="1">
      <a:defRPr sz="2976" kern="1200">
        <a:solidFill>
          <a:schemeClr val="tx1"/>
        </a:solidFill>
        <a:latin typeface="+mn-lt"/>
        <a:ea typeface="+mn-ea"/>
        <a:cs typeface="+mn-cs"/>
      </a:defRPr>
    </a:lvl5pPr>
    <a:lvl6pPr marL="3779693" algn="l" defTabSz="1511878" rtl="0" eaLnBrk="1" latinLnBrk="0" hangingPunct="1">
      <a:defRPr sz="2976" kern="1200">
        <a:solidFill>
          <a:schemeClr val="tx1"/>
        </a:solidFill>
        <a:latin typeface="+mn-lt"/>
        <a:ea typeface="+mn-ea"/>
        <a:cs typeface="+mn-cs"/>
      </a:defRPr>
    </a:lvl6pPr>
    <a:lvl7pPr marL="4535632" algn="l" defTabSz="1511878" rtl="0" eaLnBrk="1" latinLnBrk="0" hangingPunct="1">
      <a:defRPr sz="2976" kern="1200">
        <a:solidFill>
          <a:schemeClr val="tx1"/>
        </a:solidFill>
        <a:latin typeface="+mn-lt"/>
        <a:ea typeface="+mn-ea"/>
        <a:cs typeface="+mn-cs"/>
      </a:defRPr>
    </a:lvl7pPr>
    <a:lvl8pPr marL="5291571" algn="l" defTabSz="1511878" rtl="0" eaLnBrk="1" latinLnBrk="0" hangingPunct="1">
      <a:defRPr sz="2976" kern="1200">
        <a:solidFill>
          <a:schemeClr val="tx1"/>
        </a:solidFill>
        <a:latin typeface="+mn-lt"/>
        <a:ea typeface="+mn-ea"/>
        <a:cs typeface="+mn-cs"/>
      </a:defRPr>
    </a:lvl8pPr>
    <a:lvl9pPr marL="6047509" algn="l" defTabSz="1511878" rtl="0" eaLnBrk="1" latinLnBrk="0" hangingPunct="1">
      <a:defRPr sz="297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54" d="100"/>
          <a:sy n="54" d="100"/>
        </p:scale>
        <p:origin x="-538" y="19"/>
      </p:cViewPr>
      <p:guideLst>
        <p:guide orient="horz" pos="3798"/>
        <p:guide pos="612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30066" y="1973748"/>
            <a:ext cx="14580394" cy="4198750"/>
          </a:xfrm>
        </p:spPr>
        <p:txBody>
          <a:bodyPr anchor="b"/>
          <a:lstStyle>
            <a:lvl1pPr algn="ctr">
              <a:defRPr sz="9567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0066" y="6334418"/>
            <a:ext cx="14580394" cy="2911765"/>
          </a:xfrm>
        </p:spPr>
        <p:txBody>
          <a:bodyPr/>
          <a:lstStyle>
            <a:lvl1pPr marL="0" indent="0" algn="ctr">
              <a:buNone/>
              <a:defRPr sz="3827"/>
            </a:lvl1pPr>
            <a:lvl2pPr marL="729005" indent="0" algn="ctr">
              <a:buNone/>
              <a:defRPr sz="3189"/>
            </a:lvl2pPr>
            <a:lvl3pPr marL="1458011" indent="0" algn="ctr">
              <a:buNone/>
              <a:defRPr sz="2870"/>
            </a:lvl3pPr>
            <a:lvl4pPr marL="2187016" indent="0" algn="ctr">
              <a:buNone/>
              <a:defRPr sz="2551"/>
            </a:lvl4pPr>
            <a:lvl5pPr marL="2916022" indent="0" algn="ctr">
              <a:buNone/>
              <a:defRPr sz="2551"/>
            </a:lvl5pPr>
            <a:lvl6pPr marL="3645027" indent="0" algn="ctr">
              <a:buNone/>
              <a:defRPr sz="2551"/>
            </a:lvl6pPr>
            <a:lvl7pPr marL="4374032" indent="0" algn="ctr">
              <a:buNone/>
              <a:defRPr sz="2551"/>
            </a:lvl7pPr>
            <a:lvl8pPr marL="5103038" indent="0" algn="ctr">
              <a:buNone/>
              <a:defRPr sz="2551"/>
            </a:lvl8pPr>
            <a:lvl9pPr marL="5832043" indent="0" algn="ctr">
              <a:buNone/>
              <a:defRPr sz="2551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78788-1CCD-4198-8F60-DE11CEFEEB2D}" type="datetimeFigureOut">
              <a:rPr lang="zh-TW" altLang="en-US" smtClean="0"/>
              <a:t>2017/7/17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622A4-CA67-4C73-BCF1-10092E95E4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35597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78788-1CCD-4198-8F60-DE11CEFEEB2D}" type="datetimeFigureOut">
              <a:rPr lang="zh-TW" altLang="en-US" smtClean="0"/>
              <a:t>2017/7/17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622A4-CA67-4C73-BCF1-10092E95E4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7518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912126" y="642096"/>
            <a:ext cx="4191863" cy="10220494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36536" y="642096"/>
            <a:ext cx="12332583" cy="10220494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78788-1CCD-4198-8F60-DE11CEFEEB2D}" type="datetimeFigureOut">
              <a:rPr lang="zh-TW" altLang="en-US" smtClean="0"/>
              <a:t>2017/7/17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622A4-CA67-4C73-BCF1-10092E95E4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9565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78788-1CCD-4198-8F60-DE11CEFEEB2D}" type="datetimeFigureOut">
              <a:rPr lang="zh-TW" altLang="en-US" smtClean="0"/>
              <a:t>2017/7/17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622A4-CA67-4C73-BCF1-10092E95E4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6453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26411" y="3006686"/>
            <a:ext cx="16767453" cy="5016723"/>
          </a:xfrm>
        </p:spPr>
        <p:txBody>
          <a:bodyPr anchor="b"/>
          <a:lstStyle>
            <a:lvl1pPr>
              <a:defRPr sz="9567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6411" y="8070869"/>
            <a:ext cx="16767453" cy="2638176"/>
          </a:xfrm>
        </p:spPr>
        <p:txBody>
          <a:bodyPr/>
          <a:lstStyle>
            <a:lvl1pPr marL="0" indent="0">
              <a:buNone/>
              <a:defRPr sz="3827">
                <a:solidFill>
                  <a:schemeClr val="tx1">
                    <a:tint val="75000"/>
                  </a:schemeClr>
                </a:solidFill>
              </a:defRPr>
            </a:lvl1pPr>
            <a:lvl2pPr marL="729005" indent="0">
              <a:buNone/>
              <a:defRPr sz="3189">
                <a:solidFill>
                  <a:schemeClr val="tx1">
                    <a:tint val="75000"/>
                  </a:schemeClr>
                </a:solidFill>
              </a:defRPr>
            </a:lvl2pPr>
            <a:lvl3pPr marL="1458011" indent="0">
              <a:buNone/>
              <a:defRPr sz="2870">
                <a:solidFill>
                  <a:schemeClr val="tx1">
                    <a:tint val="75000"/>
                  </a:schemeClr>
                </a:solidFill>
              </a:defRPr>
            </a:lvl3pPr>
            <a:lvl4pPr marL="2187016" indent="0">
              <a:buNone/>
              <a:defRPr sz="2551">
                <a:solidFill>
                  <a:schemeClr val="tx1">
                    <a:tint val="75000"/>
                  </a:schemeClr>
                </a:solidFill>
              </a:defRPr>
            </a:lvl4pPr>
            <a:lvl5pPr marL="2916022" indent="0">
              <a:buNone/>
              <a:defRPr sz="2551">
                <a:solidFill>
                  <a:schemeClr val="tx1">
                    <a:tint val="75000"/>
                  </a:schemeClr>
                </a:solidFill>
              </a:defRPr>
            </a:lvl5pPr>
            <a:lvl6pPr marL="3645027" indent="0">
              <a:buNone/>
              <a:defRPr sz="2551">
                <a:solidFill>
                  <a:schemeClr val="tx1">
                    <a:tint val="75000"/>
                  </a:schemeClr>
                </a:solidFill>
              </a:defRPr>
            </a:lvl6pPr>
            <a:lvl7pPr marL="4374032" indent="0">
              <a:buNone/>
              <a:defRPr sz="2551">
                <a:solidFill>
                  <a:schemeClr val="tx1">
                    <a:tint val="75000"/>
                  </a:schemeClr>
                </a:solidFill>
              </a:defRPr>
            </a:lvl7pPr>
            <a:lvl8pPr marL="5103038" indent="0">
              <a:buNone/>
              <a:defRPr sz="2551">
                <a:solidFill>
                  <a:schemeClr val="tx1">
                    <a:tint val="75000"/>
                  </a:schemeClr>
                </a:solidFill>
              </a:defRPr>
            </a:lvl8pPr>
            <a:lvl9pPr marL="5832043" indent="0">
              <a:buNone/>
              <a:defRPr sz="255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78788-1CCD-4198-8F60-DE11CEFEEB2D}" type="datetimeFigureOut">
              <a:rPr lang="zh-TW" altLang="en-US" smtClean="0"/>
              <a:t>2017/7/17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622A4-CA67-4C73-BCF1-10092E95E4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810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36536" y="3210480"/>
            <a:ext cx="8262223" cy="765211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841766" y="3210480"/>
            <a:ext cx="8262223" cy="765211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78788-1CCD-4198-8F60-DE11CEFEEB2D}" type="datetimeFigureOut">
              <a:rPr lang="zh-TW" altLang="en-US" smtClean="0"/>
              <a:t>2017/7/17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622A4-CA67-4C73-BCF1-10092E95E4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1601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9068" y="642097"/>
            <a:ext cx="16767453" cy="2331089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9069" y="2956434"/>
            <a:ext cx="8224253" cy="1448903"/>
          </a:xfrm>
        </p:spPr>
        <p:txBody>
          <a:bodyPr anchor="b"/>
          <a:lstStyle>
            <a:lvl1pPr marL="0" indent="0">
              <a:buNone/>
              <a:defRPr sz="3827" b="1"/>
            </a:lvl1pPr>
            <a:lvl2pPr marL="729005" indent="0">
              <a:buNone/>
              <a:defRPr sz="3189" b="1"/>
            </a:lvl2pPr>
            <a:lvl3pPr marL="1458011" indent="0">
              <a:buNone/>
              <a:defRPr sz="2870" b="1"/>
            </a:lvl3pPr>
            <a:lvl4pPr marL="2187016" indent="0">
              <a:buNone/>
              <a:defRPr sz="2551" b="1"/>
            </a:lvl4pPr>
            <a:lvl5pPr marL="2916022" indent="0">
              <a:buNone/>
              <a:defRPr sz="2551" b="1"/>
            </a:lvl5pPr>
            <a:lvl6pPr marL="3645027" indent="0">
              <a:buNone/>
              <a:defRPr sz="2551" b="1"/>
            </a:lvl6pPr>
            <a:lvl7pPr marL="4374032" indent="0">
              <a:buNone/>
              <a:defRPr sz="2551" b="1"/>
            </a:lvl7pPr>
            <a:lvl8pPr marL="5103038" indent="0">
              <a:buNone/>
              <a:defRPr sz="2551" b="1"/>
            </a:lvl8pPr>
            <a:lvl9pPr marL="5832043" indent="0">
              <a:buNone/>
              <a:defRPr sz="2551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39069" y="4405337"/>
            <a:ext cx="8224253" cy="647958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841766" y="2956434"/>
            <a:ext cx="8264755" cy="1448903"/>
          </a:xfrm>
        </p:spPr>
        <p:txBody>
          <a:bodyPr anchor="b"/>
          <a:lstStyle>
            <a:lvl1pPr marL="0" indent="0">
              <a:buNone/>
              <a:defRPr sz="3827" b="1"/>
            </a:lvl1pPr>
            <a:lvl2pPr marL="729005" indent="0">
              <a:buNone/>
              <a:defRPr sz="3189" b="1"/>
            </a:lvl2pPr>
            <a:lvl3pPr marL="1458011" indent="0">
              <a:buNone/>
              <a:defRPr sz="2870" b="1"/>
            </a:lvl3pPr>
            <a:lvl4pPr marL="2187016" indent="0">
              <a:buNone/>
              <a:defRPr sz="2551" b="1"/>
            </a:lvl4pPr>
            <a:lvl5pPr marL="2916022" indent="0">
              <a:buNone/>
              <a:defRPr sz="2551" b="1"/>
            </a:lvl5pPr>
            <a:lvl6pPr marL="3645027" indent="0">
              <a:buNone/>
              <a:defRPr sz="2551" b="1"/>
            </a:lvl6pPr>
            <a:lvl7pPr marL="4374032" indent="0">
              <a:buNone/>
              <a:defRPr sz="2551" b="1"/>
            </a:lvl7pPr>
            <a:lvl8pPr marL="5103038" indent="0">
              <a:buNone/>
              <a:defRPr sz="2551" b="1"/>
            </a:lvl8pPr>
            <a:lvl9pPr marL="5832043" indent="0">
              <a:buNone/>
              <a:defRPr sz="2551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841766" y="4405337"/>
            <a:ext cx="8264755" cy="647958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78788-1CCD-4198-8F60-DE11CEFEEB2D}" type="datetimeFigureOut">
              <a:rPr lang="zh-TW" altLang="en-US" smtClean="0"/>
              <a:t>2017/7/17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622A4-CA67-4C73-BCF1-10092E95E4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0597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78788-1CCD-4198-8F60-DE11CEFEEB2D}" type="datetimeFigureOut">
              <a:rPr lang="zh-TW" altLang="en-US" smtClean="0"/>
              <a:t>2017/7/17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622A4-CA67-4C73-BCF1-10092E95E4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7691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78788-1CCD-4198-8F60-DE11CEFEEB2D}" type="datetimeFigureOut">
              <a:rPr lang="zh-TW" altLang="en-US" smtClean="0"/>
              <a:t>2017/7/17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622A4-CA67-4C73-BCF1-10092E95E4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9631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9069" y="804016"/>
            <a:ext cx="6270075" cy="2814056"/>
          </a:xfrm>
        </p:spPr>
        <p:txBody>
          <a:bodyPr anchor="b"/>
          <a:lstStyle>
            <a:lvl1pPr>
              <a:defRPr sz="5102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64755" y="1736452"/>
            <a:ext cx="9841766" cy="8570586"/>
          </a:xfrm>
        </p:spPr>
        <p:txBody>
          <a:bodyPr/>
          <a:lstStyle>
            <a:lvl1pPr>
              <a:defRPr sz="5102"/>
            </a:lvl1pPr>
            <a:lvl2pPr>
              <a:defRPr sz="4465"/>
            </a:lvl2pPr>
            <a:lvl3pPr>
              <a:defRPr sz="3827"/>
            </a:lvl3pPr>
            <a:lvl4pPr>
              <a:defRPr sz="3189"/>
            </a:lvl4pPr>
            <a:lvl5pPr>
              <a:defRPr sz="3189"/>
            </a:lvl5pPr>
            <a:lvl6pPr>
              <a:defRPr sz="3189"/>
            </a:lvl6pPr>
            <a:lvl7pPr>
              <a:defRPr sz="3189"/>
            </a:lvl7pPr>
            <a:lvl8pPr>
              <a:defRPr sz="3189"/>
            </a:lvl8pPr>
            <a:lvl9pPr>
              <a:defRPr sz="3189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39069" y="3618071"/>
            <a:ext cx="6270075" cy="6702925"/>
          </a:xfrm>
        </p:spPr>
        <p:txBody>
          <a:bodyPr/>
          <a:lstStyle>
            <a:lvl1pPr marL="0" indent="0">
              <a:buNone/>
              <a:defRPr sz="2551"/>
            </a:lvl1pPr>
            <a:lvl2pPr marL="729005" indent="0">
              <a:buNone/>
              <a:defRPr sz="2232"/>
            </a:lvl2pPr>
            <a:lvl3pPr marL="1458011" indent="0">
              <a:buNone/>
              <a:defRPr sz="1913"/>
            </a:lvl3pPr>
            <a:lvl4pPr marL="2187016" indent="0">
              <a:buNone/>
              <a:defRPr sz="1595"/>
            </a:lvl4pPr>
            <a:lvl5pPr marL="2916022" indent="0">
              <a:buNone/>
              <a:defRPr sz="1595"/>
            </a:lvl5pPr>
            <a:lvl6pPr marL="3645027" indent="0">
              <a:buNone/>
              <a:defRPr sz="1595"/>
            </a:lvl6pPr>
            <a:lvl7pPr marL="4374032" indent="0">
              <a:buNone/>
              <a:defRPr sz="1595"/>
            </a:lvl7pPr>
            <a:lvl8pPr marL="5103038" indent="0">
              <a:buNone/>
              <a:defRPr sz="1595"/>
            </a:lvl8pPr>
            <a:lvl9pPr marL="5832043" indent="0">
              <a:buNone/>
              <a:defRPr sz="1595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78788-1CCD-4198-8F60-DE11CEFEEB2D}" type="datetimeFigureOut">
              <a:rPr lang="zh-TW" altLang="en-US" smtClean="0"/>
              <a:t>2017/7/17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622A4-CA67-4C73-BCF1-10092E95E4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366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9069" y="804016"/>
            <a:ext cx="6270075" cy="2814056"/>
          </a:xfrm>
        </p:spPr>
        <p:txBody>
          <a:bodyPr anchor="b"/>
          <a:lstStyle>
            <a:lvl1pPr>
              <a:defRPr sz="5102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264755" y="1736452"/>
            <a:ext cx="9841766" cy="8570586"/>
          </a:xfrm>
        </p:spPr>
        <p:txBody>
          <a:bodyPr anchor="t"/>
          <a:lstStyle>
            <a:lvl1pPr marL="0" indent="0">
              <a:buNone/>
              <a:defRPr sz="5102"/>
            </a:lvl1pPr>
            <a:lvl2pPr marL="729005" indent="0">
              <a:buNone/>
              <a:defRPr sz="4465"/>
            </a:lvl2pPr>
            <a:lvl3pPr marL="1458011" indent="0">
              <a:buNone/>
              <a:defRPr sz="3827"/>
            </a:lvl3pPr>
            <a:lvl4pPr marL="2187016" indent="0">
              <a:buNone/>
              <a:defRPr sz="3189"/>
            </a:lvl4pPr>
            <a:lvl5pPr marL="2916022" indent="0">
              <a:buNone/>
              <a:defRPr sz="3189"/>
            </a:lvl5pPr>
            <a:lvl6pPr marL="3645027" indent="0">
              <a:buNone/>
              <a:defRPr sz="3189"/>
            </a:lvl6pPr>
            <a:lvl7pPr marL="4374032" indent="0">
              <a:buNone/>
              <a:defRPr sz="3189"/>
            </a:lvl7pPr>
            <a:lvl8pPr marL="5103038" indent="0">
              <a:buNone/>
              <a:defRPr sz="3189"/>
            </a:lvl8pPr>
            <a:lvl9pPr marL="5832043" indent="0">
              <a:buNone/>
              <a:defRPr sz="3189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39069" y="3618071"/>
            <a:ext cx="6270075" cy="6702925"/>
          </a:xfrm>
        </p:spPr>
        <p:txBody>
          <a:bodyPr/>
          <a:lstStyle>
            <a:lvl1pPr marL="0" indent="0">
              <a:buNone/>
              <a:defRPr sz="2551"/>
            </a:lvl1pPr>
            <a:lvl2pPr marL="729005" indent="0">
              <a:buNone/>
              <a:defRPr sz="2232"/>
            </a:lvl2pPr>
            <a:lvl3pPr marL="1458011" indent="0">
              <a:buNone/>
              <a:defRPr sz="1913"/>
            </a:lvl3pPr>
            <a:lvl4pPr marL="2187016" indent="0">
              <a:buNone/>
              <a:defRPr sz="1595"/>
            </a:lvl4pPr>
            <a:lvl5pPr marL="2916022" indent="0">
              <a:buNone/>
              <a:defRPr sz="1595"/>
            </a:lvl5pPr>
            <a:lvl6pPr marL="3645027" indent="0">
              <a:buNone/>
              <a:defRPr sz="1595"/>
            </a:lvl6pPr>
            <a:lvl7pPr marL="4374032" indent="0">
              <a:buNone/>
              <a:defRPr sz="1595"/>
            </a:lvl7pPr>
            <a:lvl8pPr marL="5103038" indent="0">
              <a:buNone/>
              <a:defRPr sz="1595"/>
            </a:lvl8pPr>
            <a:lvl9pPr marL="5832043" indent="0">
              <a:buNone/>
              <a:defRPr sz="1595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78788-1CCD-4198-8F60-DE11CEFEEB2D}" type="datetimeFigureOut">
              <a:rPr lang="zh-TW" altLang="en-US" smtClean="0"/>
              <a:t>2017/7/17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622A4-CA67-4C73-BCF1-10092E95E4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5686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36536" y="642097"/>
            <a:ext cx="16767453" cy="23310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6536" y="3210480"/>
            <a:ext cx="16767453" cy="76521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36536" y="11178055"/>
            <a:ext cx="4374118" cy="6420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91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478788-1CCD-4198-8F60-DE11CEFEEB2D}" type="datetimeFigureOut">
              <a:rPr lang="zh-TW" altLang="en-US" smtClean="0"/>
              <a:t>2017/7/17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439674" y="11178055"/>
            <a:ext cx="6561177" cy="6420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91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3729871" y="11178055"/>
            <a:ext cx="4374118" cy="6420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91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E622A4-CA67-4C73-BCF1-10092E95E4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6765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458011" rtl="0" eaLnBrk="1" latinLnBrk="0" hangingPunct="1">
        <a:lnSpc>
          <a:spcPct val="90000"/>
        </a:lnSpc>
        <a:spcBef>
          <a:spcPct val="0"/>
        </a:spcBef>
        <a:buNone/>
        <a:defRPr sz="701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4503" indent="-364503" algn="l" defTabSz="1458011" rtl="0" eaLnBrk="1" latinLnBrk="0" hangingPunct="1">
        <a:lnSpc>
          <a:spcPct val="90000"/>
        </a:lnSpc>
        <a:spcBef>
          <a:spcPts val="1595"/>
        </a:spcBef>
        <a:buFont typeface="Arial" panose="020B0604020202020204" pitchFamily="34" charset="0"/>
        <a:buChar char="•"/>
        <a:defRPr sz="4465" kern="1200">
          <a:solidFill>
            <a:schemeClr val="tx1"/>
          </a:solidFill>
          <a:latin typeface="+mn-lt"/>
          <a:ea typeface="+mn-ea"/>
          <a:cs typeface="+mn-cs"/>
        </a:defRPr>
      </a:lvl1pPr>
      <a:lvl2pPr marL="1093508" indent="-364503" algn="l" defTabSz="1458011" rtl="0" eaLnBrk="1" latinLnBrk="0" hangingPunct="1">
        <a:lnSpc>
          <a:spcPct val="90000"/>
        </a:lnSpc>
        <a:spcBef>
          <a:spcPts val="797"/>
        </a:spcBef>
        <a:buFont typeface="Arial" panose="020B0604020202020204" pitchFamily="34" charset="0"/>
        <a:buChar char="•"/>
        <a:defRPr sz="3827" kern="1200">
          <a:solidFill>
            <a:schemeClr val="tx1"/>
          </a:solidFill>
          <a:latin typeface="+mn-lt"/>
          <a:ea typeface="+mn-ea"/>
          <a:cs typeface="+mn-cs"/>
        </a:defRPr>
      </a:lvl2pPr>
      <a:lvl3pPr marL="1822514" indent="-364503" algn="l" defTabSz="1458011" rtl="0" eaLnBrk="1" latinLnBrk="0" hangingPunct="1">
        <a:lnSpc>
          <a:spcPct val="90000"/>
        </a:lnSpc>
        <a:spcBef>
          <a:spcPts val="797"/>
        </a:spcBef>
        <a:buFont typeface="Arial" panose="020B0604020202020204" pitchFamily="34" charset="0"/>
        <a:buChar char="•"/>
        <a:defRPr sz="3189" kern="1200">
          <a:solidFill>
            <a:schemeClr val="tx1"/>
          </a:solidFill>
          <a:latin typeface="+mn-lt"/>
          <a:ea typeface="+mn-ea"/>
          <a:cs typeface="+mn-cs"/>
        </a:defRPr>
      </a:lvl3pPr>
      <a:lvl4pPr marL="2551519" indent="-364503" algn="l" defTabSz="1458011" rtl="0" eaLnBrk="1" latinLnBrk="0" hangingPunct="1">
        <a:lnSpc>
          <a:spcPct val="90000"/>
        </a:lnSpc>
        <a:spcBef>
          <a:spcPts val="797"/>
        </a:spcBef>
        <a:buFont typeface="Arial" panose="020B0604020202020204" pitchFamily="34" charset="0"/>
        <a:buChar char="•"/>
        <a:defRPr sz="2870" kern="1200">
          <a:solidFill>
            <a:schemeClr val="tx1"/>
          </a:solidFill>
          <a:latin typeface="+mn-lt"/>
          <a:ea typeface="+mn-ea"/>
          <a:cs typeface="+mn-cs"/>
        </a:defRPr>
      </a:lvl4pPr>
      <a:lvl5pPr marL="3280524" indent="-364503" algn="l" defTabSz="1458011" rtl="0" eaLnBrk="1" latinLnBrk="0" hangingPunct="1">
        <a:lnSpc>
          <a:spcPct val="90000"/>
        </a:lnSpc>
        <a:spcBef>
          <a:spcPts val="797"/>
        </a:spcBef>
        <a:buFont typeface="Arial" panose="020B0604020202020204" pitchFamily="34" charset="0"/>
        <a:buChar char="•"/>
        <a:defRPr sz="2870" kern="1200">
          <a:solidFill>
            <a:schemeClr val="tx1"/>
          </a:solidFill>
          <a:latin typeface="+mn-lt"/>
          <a:ea typeface="+mn-ea"/>
          <a:cs typeface="+mn-cs"/>
        </a:defRPr>
      </a:lvl5pPr>
      <a:lvl6pPr marL="4009530" indent="-364503" algn="l" defTabSz="1458011" rtl="0" eaLnBrk="1" latinLnBrk="0" hangingPunct="1">
        <a:lnSpc>
          <a:spcPct val="90000"/>
        </a:lnSpc>
        <a:spcBef>
          <a:spcPts val="797"/>
        </a:spcBef>
        <a:buFont typeface="Arial" panose="020B0604020202020204" pitchFamily="34" charset="0"/>
        <a:buChar char="•"/>
        <a:defRPr sz="2870" kern="1200">
          <a:solidFill>
            <a:schemeClr val="tx1"/>
          </a:solidFill>
          <a:latin typeface="+mn-lt"/>
          <a:ea typeface="+mn-ea"/>
          <a:cs typeface="+mn-cs"/>
        </a:defRPr>
      </a:lvl6pPr>
      <a:lvl7pPr marL="4738535" indent="-364503" algn="l" defTabSz="1458011" rtl="0" eaLnBrk="1" latinLnBrk="0" hangingPunct="1">
        <a:lnSpc>
          <a:spcPct val="90000"/>
        </a:lnSpc>
        <a:spcBef>
          <a:spcPts val="797"/>
        </a:spcBef>
        <a:buFont typeface="Arial" panose="020B0604020202020204" pitchFamily="34" charset="0"/>
        <a:buChar char="•"/>
        <a:defRPr sz="2870" kern="1200">
          <a:solidFill>
            <a:schemeClr val="tx1"/>
          </a:solidFill>
          <a:latin typeface="+mn-lt"/>
          <a:ea typeface="+mn-ea"/>
          <a:cs typeface="+mn-cs"/>
        </a:defRPr>
      </a:lvl7pPr>
      <a:lvl8pPr marL="5467541" indent="-364503" algn="l" defTabSz="1458011" rtl="0" eaLnBrk="1" latinLnBrk="0" hangingPunct="1">
        <a:lnSpc>
          <a:spcPct val="90000"/>
        </a:lnSpc>
        <a:spcBef>
          <a:spcPts val="797"/>
        </a:spcBef>
        <a:buFont typeface="Arial" panose="020B0604020202020204" pitchFamily="34" charset="0"/>
        <a:buChar char="•"/>
        <a:defRPr sz="2870" kern="1200">
          <a:solidFill>
            <a:schemeClr val="tx1"/>
          </a:solidFill>
          <a:latin typeface="+mn-lt"/>
          <a:ea typeface="+mn-ea"/>
          <a:cs typeface="+mn-cs"/>
        </a:defRPr>
      </a:lvl8pPr>
      <a:lvl9pPr marL="6196546" indent="-364503" algn="l" defTabSz="1458011" rtl="0" eaLnBrk="1" latinLnBrk="0" hangingPunct="1">
        <a:lnSpc>
          <a:spcPct val="90000"/>
        </a:lnSpc>
        <a:spcBef>
          <a:spcPts val="797"/>
        </a:spcBef>
        <a:buFont typeface="Arial" panose="020B0604020202020204" pitchFamily="34" charset="0"/>
        <a:buChar char="•"/>
        <a:defRPr sz="287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8011" rtl="0" eaLnBrk="1" latinLnBrk="0" hangingPunct="1">
        <a:defRPr sz="2870" kern="1200">
          <a:solidFill>
            <a:schemeClr val="tx1"/>
          </a:solidFill>
          <a:latin typeface="+mn-lt"/>
          <a:ea typeface="+mn-ea"/>
          <a:cs typeface="+mn-cs"/>
        </a:defRPr>
      </a:lvl1pPr>
      <a:lvl2pPr marL="729005" algn="l" defTabSz="1458011" rtl="0" eaLnBrk="1" latinLnBrk="0" hangingPunct="1">
        <a:defRPr sz="2870" kern="1200">
          <a:solidFill>
            <a:schemeClr val="tx1"/>
          </a:solidFill>
          <a:latin typeface="+mn-lt"/>
          <a:ea typeface="+mn-ea"/>
          <a:cs typeface="+mn-cs"/>
        </a:defRPr>
      </a:lvl2pPr>
      <a:lvl3pPr marL="1458011" algn="l" defTabSz="1458011" rtl="0" eaLnBrk="1" latinLnBrk="0" hangingPunct="1">
        <a:defRPr sz="2870" kern="1200">
          <a:solidFill>
            <a:schemeClr val="tx1"/>
          </a:solidFill>
          <a:latin typeface="+mn-lt"/>
          <a:ea typeface="+mn-ea"/>
          <a:cs typeface="+mn-cs"/>
        </a:defRPr>
      </a:lvl3pPr>
      <a:lvl4pPr marL="2187016" algn="l" defTabSz="1458011" rtl="0" eaLnBrk="1" latinLnBrk="0" hangingPunct="1">
        <a:defRPr sz="2870" kern="1200">
          <a:solidFill>
            <a:schemeClr val="tx1"/>
          </a:solidFill>
          <a:latin typeface="+mn-lt"/>
          <a:ea typeface="+mn-ea"/>
          <a:cs typeface="+mn-cs"/>
        </a:defRPr>
      </a:lvl4pPr>
      <a:lvl5pPr marL="2916022" algn="l" defTabSz="1458011" rtl="0" eaLnBrk="1" latinLnBrk="0" hangingPunct="1">
        <a:defRPr sz="2870" kern="1200">
          <a:solidFill>
            <a:schemeClr val="tx1"/>
          </a:solidFill>
          <a:latin typeface="+mn-lt"/>
          <a:ea typeface="+mn-ea"/>
          <a:cs typeface="+mn-cs"/>
        </a:defRPr>
      </a:lvl5pPr>
      <a:lvl6pPr marL="3645027" algn="l" defTabSz="1458011" rtl="0" eaLnBrk="1" latinLnBrk="0" hangingPunct="1">
        <a:defRPr sz="2870" kern="1200">
          <a:solidFill>
            <a:schemeClr val="tx1"/>
          </a:solidFill>
          <a:latin typeface="+mn-lt"/>
          <a:ea typeface="+mn-ea"/>
          <a:cs typeface="+mn-cs"/>
        </a:defRPr>
      </a:lvl6pPr>
      <a:lvl7pPr marL="4374032" algn="l" defTabSz="1458011" rtl="0" eaLnBrk="1" latinLnBrk="0" hangingPunct="1">
        <a:defRPr sz="2870" kern="1200">
          <a:solidFill>
            <a:schemeClr val="tx1"/>
          </a:solidFill>
          <a:latin typeface="+mn-lt"/>
          <a:ea typeface="+mn-ea"/>
          <a:cs typeface="+mn-cs"/>
        </a:defRPr>
      </a:lvl7pPr>
      <a:lvl8pPr marL="5103038" algn="l" defTabSz="1458011" rtl="0" eaLnBrk="1" latinLnBrk="0" hangingPunct="1">
        <a:defRPr sz="2870" kern="1200">
          <a:solidFill>
            <a:schemeClr val="tx1"/>
          </a:solidFill>
          <a:latin typeface="+mn-lt"/>
          <a:ea typeface="+mn-ea"/>
          <a:cs typeface="+mn-cs"/>
        </a:defRPr>
      </a:lvl8pPr>
      <a:lvl9pPr marL="5832043" algn="l" defTabSz="1458011" rtl="0" eaLnBrk="1" latinLnBrk="0" hangingPunct="1">
        <a:defRPr sz="287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3055288" y="888042"/>
            <a:ext cx="1382868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TW" sz="60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104~105</a:t>
            </a:r>
            <a:r>
              <a:rPr lang="zh-TW" altLang="en-US" sz="60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年環保署環檢所與</a:t>
            </a:r>
            <a:endParaRPr lang="en-US" altLang="zh-TW" sz="6000" b="1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algn="ctr"/>
            <a:r>
              <a:rPr lang="zh-TW" altLang="en-US" sz="60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中研院原分所共同研發成果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8863" y="752245"/>
            <a:ext cx="2968306" cy="1951328"/>
          </a:xfrm>
          <a:prstGeom prst="rect">
            <a:avLst/>
          </a:prstGeom>
        </p:spPr>
      </p:pic>
      <p:pic>
        <p:nvPicPr>
          <p:cNvPr id="6" name="Picture 4" descr="「中研院 Logo」的圖片搜尋結果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46897" y="752245"/>
            <a:ext cx="2267759" cy="22677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8" name="表格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1890549"/>
              </p:ext>
            </p:extLst>
          </p:nvPr>
        </p:nvGraphicFramePr>
        <p:xfrm>
          <a:off x="1214227" y="4193947"/>
          <a:ext cx="17370892" cy="3212693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5060914"/>
                <a:gridCol w="4149904"/>
                <a:gridCol w="4093056"/>
                <a:gridCol w="4067018"/>
              </a:tblGrid>
              <a:tr h="835253">
                <a:tc>
                  <a:txBody>
                    <a:bodyPr/>
                    <a:lstStyle>
                      <a:lvl1pPr marL="0" algn="l" defTabSz="3024378" rtl="0" eaLnBrk="1" latinLnBrk="0" hangingPunct="1">
                        <a:defRPr sz="5954" b="1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1512189" algn="l" defTabSz="3024378" rtl="0" eaLnBrk="1" latinLnBrk="0" hangingPunct="1">
                        <a:defRPr sz="5954" b="1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3024378" algn="l" defTabSz="3024378" rtl="0" eaLnBrk="1" latinLnBrk="0" hangingPunct="1">
                        <a:defRPr sz="5954" b="1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4536567" algn="l" defTabSz="3024378" rtl="0" eaLnBrk="1" latinLnBrk="0" hangingPunct="1">
                        <a:defRPr sz="5954" b="1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6048756" algn="l" defTabSz="3024378" rtl="0" eaLnBrk="1" latinLnBrk="0" hangingPunct="1">
                        <a:defRPr sz="5954" b="1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7560945" algn="l" defTabSz="3024378" rtl="0" eaLnBrk="1" latinLnBrk="0" hangingPunct="1">
                        <a:defRPr sz="5954" b="1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9073134" algn="l" defTabSz="3024378" rtl="0" eaLnBrk="1" latinLnBrk="0" hangingPunct="1">
                        <a:defRPr sz="5954" b="1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10585323" algn="l" defTabSz="3024378" rtl="0" eaLnBrk="1" latinLnBrk="0" hangingPunct="1">
                        <a:defRPr sz="5954" b="1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12097512" algn="l" defTabSz="3024378" rtl="0" eaLnBrk="1" latinLnBrk="0" hangingPunct="1">
                        <a:defRPr sz="5954" b="1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ctr"/>
                      <a:r>
                        <a:rPr lang="zh-TW" altLang="en-US" sz="42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分析方法</a:t>
                      </a:r>
                      <a:endParaRPr lang="zh-TW" altLang="en-US" sz="42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1331" marR="91331" marT="43838" marB="43838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3024378" rtl="0" eaLnBrk="1" latinLnBrk="0" hangingPunct="1">
                        <a:defRPr sz="5954" b="1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1512189" algn="l" defTabSz="3024378" rtl="0" eaLnBrk="1" latinLnBrk="0" hangingPunct="1">
                        <a:defRPr sz="5954" b="1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3024378" algn="l" defTabSz="3024378" rtl="0" eaLnBrk="1" latinLnBrk="0" hangingPunct="1">
                        <a:defRPr sz="5954" b="1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4536567" algn="l" defTabSz="3024378" rtl="0" eaLnBrk="1" latinLnBrk="0" hangingPunct="1">
                        <a:defRPr sz="5954" b="1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6048756" algn="l" defTabSz="3024378" rtl="0" eaLnBrk="1" latinLnBrk="0" hangingPunct="1">
                        <a:defRPr sz="5954" b="1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7560945" algn="l" defTabSz="3024378" rtl="0" eaLnBrk="1" latinLnBrk="0" hangingPunct="1">
                        <a:defRPr sz="5954" b="1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9073134" algn="l" defTabSz="3024378" rtl="0" eaLnBrk="1" latinLnBrk="0" hangingPunct="1">
                        <a:defRPr sz="5954" b="1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10585323" algn="l" defTabSz="3024378" rtl="0" eaLnBrk="1" latinLnBrk="0" hangingPunct="1">
                        <a:defRPr sz="5954" b="1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12097512" algn="l" defTabSz="3024378" rtl="0" eaLnBrk="1" latinLnBrk="0" hangingPunct="1">
                        <a:defRPr sz="5954" b="1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ctr"/>
                      <a:r>
                        <a:rPr lang="zh-TW" altLang="en-US" sz="42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分析結果</a:t>
                      </a:r>
                      <a:endParaRPr lang="en-US" altLang="zh-TW" sz="4200" dirty="0" smtClean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1331" marR="91331" marT="43838" marB="43838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3024378" rtl="0" eaLnBrk="1" latinLnBrk="0" hangingPunct="1">
                        <a:defRPr sz="5954" b="1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1512189" algn="l" defTabSz="3024378" rtl="0" eaLnBrk="1" latinLnBrk="0" hangingPunct="1">
                        <a:defRPr sz="5954" b="1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3024378" algn="l" defTabSz="3024378" rtl="0" eaLnBrk="1" latinLnBrk="0" hangingPunct="1">
                        <a:defRPr sz="5954" b="1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4536567" algn="l" defTabSz="3024378" rtl="0" eaLnBrk="1" latinLnBrk="0" hangingPunct="1">
                        <a:defRPr sz="5954" b="1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6048756" algn="l" defTabSz="3024378" rtl="0" eaLnBrk="1" latinLnBrk="0" hangingPunct="1">
                        <a:defRPr sz="5954" b="1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7560945" algn="l" defTabSz="3024378" rtl="0" eaLnBrk="1" latinLnBrk="0" hangingPunct="1">
                        <a:defRPr sz="5954" b="1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9073134" algn="l" defTabSz="3024378" rtl="0" eaLnBrk="1" latinLnBrk="0" hangingPunct="1">
                        <a:defRPr sz="5954" b="1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10585323" algn="l" defTabSz="3024378" rtl="0" eaLnBrk="1" latinLnBrk="0" hangingPunct="1">
                        <a:defRPr sz="5954" b="1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12097512" algn="l" defTabSz="3024378" rtl="0" eaLnBrk="1" latinLnBrk="0" hangingPunct="1">
                        <a:defRPr sz="5954" b="1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ctr"/>
                      <a:r>
                        <a:rPr lang="zh-TW" altLang="en-US" sz="42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總分析時間</a:t>
                      </a:r>
                      <a:endParaRPr lang="en-US" altLang="zh-TW" sz="4200" dirty="0" smtClean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1331" marR="91331" marT="43838" marB="43838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42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樣品體積</a:t>
                      </a:r>
                      <a:endParaRPr lang="en-US" altLang="zh-TW" sz="4200" dirty="0" smtClean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1331" marR="91331" marT="43838" marB="43838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058770">
                <a:tc>
                  <a:txBody>
                    <a:bodyPr/>
                    <a:lstStyle>
                      <a:lvl1pPr marL="0" algn="l" defTabSz="3024378" rtl="0" eaLnBrk="1" latinLnBrk="0" hangingPunct="1">
                        <a:defRPr sz="5954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1512189" algn="l" defTabSz="3024378" rtl="0" eaLnBrk="1" latinLnBrk="0" hangingPunct="1">
                        <a:defRPr sz="5954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3024378" algn="l" defTabSz="3024378" rtl="0" eaLnBrk="1" latinLnBrk="0" hangingPunct="1">
                        <a:defRPr sz="5954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4536567" algn="l" defTabSz="3024378" rtl="0" eaLnBrk="1" latinLnBrk="0" hangingPunct="1">
                        <a:defRPr sz="5954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6048756" algn="l" defTabSz="3024378" rtl="0" eaLnBrk="1" latinLnBrk="0" hangingPunct="1">
                        <a:defRPr sz="5954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7560945" algn="l" defTabSz="3024378" rtl="0" eaLnBrk="1" latinLnBrk="0" hangingPunct="1">
                        <a:defRPr sz="5954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9073134" algn="l" defTabSz="3024378" rtl="0" eaLnBrk="1" latinLnBrk="0" hangingPunct="1">
                        <a:defRPr sz="5954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10585323" algn="l" defTabSz="3024378" rtl="0" eaLnBrk="1" latinLnBrk="0" hangingPunct="1">
                        <a:defRPr sz="5954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12097512" algn="l" defTabSz="3024378" rtl="0" eaLnBrk="1" latinLnBrk="0" hangingPunct="1">
                        <a:defRPr sz="5954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ctr"/>
                      <a:r>
                        <a:rPr lang="zh-TW" altLang="en-US" sz="4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分光光度計法</a:t>
                      </a:r>
                      <a:endParaRPr lang="en-US" altLang="zh-TW" sz="4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TW" sz="4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(NIEA W410)</a:t>
                      </a:r>
                      <a:endParaRPr lang="zh-TW" altLang="en-US" sz="4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1331" marR="91331" marT="43838" marB="43838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3024378" rtl="0" eaLnBrk="1" latinLnBrk="0" hangingPunct="1">
                        <a:defRPr sz="5954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1512189" algn="l" defTabSz="3024378" rtl="0" eaLnBrk="1" latinLnBrk="0" hangingPunct="1">
                        <a:defRPr sz="5954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3024378" algn="l" defTabSz="3024378" rtl="0" eaLnBrk="1" latinLnBrk="0" hangingPunct="1">
                        <a:defRPr sz="5954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4536567" algn="l" defTabSz="3024378" rtl="0" eaLnBrk="1" latinLnBrk="0" hangingPunct="1">
                        <a:defRPr sz="5954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6048756" algn="l" defTabSz="3024378" rtl="0" eaLnBrk="1" latinLnBrk="0" hangingPunct="1">
                        <a:defRPr sz="5954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7560945" algn="l" defTabSz="3024378" rtl="0" eaLnBrk="1" latinLnBrk="0" hangingPunct="1">
                        <a:defRPr sz="5954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9073134" algn="l" defTabSz="3024378" rtl="0" eaLnBrk="1" latinLnBrk="0" hangingPunct="1">
                        <a:defRPr sz="5954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10585323" algn="l" defTabSz="3024378" rtl="0" eaLnBrk="1" latinLnBrk="0" hangingPunct="1">
                        <a:defRPr sz="5954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12097512" algn="l" defTabSz="3024378" rtl="0" eaLnBrk="1" latinLnBrk="0" hangingPunct="1">
                        <a:defRPr sz="5954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r>
                        <a:rPr lang="en-US" altLang="zh-TW" sz="4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35.6</a:t>
                      </a:r>
                      <a:r>
                        <a:rPr lang="zh-TW" altLang="en-US" sz="4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zh-TW" sz="4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mg/L</a:t>
                      </a:r>
                      <a:endParaRPr lang="zh-TW" altLang="en-US" sz="4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1331" marR="91331" marT="43838" marB="43838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3024378" rtl="0" eaLnBrk="1" latinLnBrk="0" hangingPunct="1">
                        <a:defRPr sz="5954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1512189" algn="l" defTabSz="3024378" rtl="0" eaLnBrk="1" latinLnBrk="0" hangingPunct="1">
                        <a:defRPr sz="5954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3024378" algn="l" defTabSz="3024378" rtl="0" eaLnBrk="1" latinLnBrk="0" hangingPunct="1">
                        <a:defRPr sz="5954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4536567" algn="l" defTabSz="3024378" rtl="0" eaLnBrk="1" latinLnBrk="0" hangingPunct="1">
                        <a:defRPr sz="5954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6048756" algn="l" defTabSz="3024378" rtl="0" eaLnBrk="1" latinLnBrk="0" hangingPunct="1">
                        <a:defRPr sz="5954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7560945" algn="l" defTabSz="3024378" rtl="0" eaLnBrk="1" latinLnBrk="0" hangingPunct="1">
                        <a:defRPr sz="5954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9073134" algn="l" defTabSz="3024378" rtl="0" eaLnBrk="1" latinLnBrk="0" hangingPunct="1">
                        <a:defRPr sz="5954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10585323" algn="l" defTabSz="3024378" rtl="0" eaLnBrk="1" latinLnBrk="0" hangingPunct="1">
                        <a:defRPr sz="5954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12097512" algn="l" defTabSz="3024378" rtl="0" eaLnBrk="1" latinLnBrk="0" hangingPunct="1">
                        <a:defRPr sz="5954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r>
                        <a:rPr lang="en-US" altLang="zh-TW" sz="4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zh-TW" altLang="en-US" sz="4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天</a:t>
                      </a:r>
                      <a:endParaRPr lang="zh-TW" altLang="en-US" sz="4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1331" marR="91331" marT="43838" marB="43838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4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1000</a:t>
                      </a:r>
                      <a:r>
                        <a:rPr lang="zh-TW" altLang="en-US" sz="4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zh-TW" sz="4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mL</a:t>
                      </a:r>
                      <a:endParaRPr lang="zh-TW" altLang="en-US" sz="42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1331" marR="91331" marT="43838" marB="43838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009604">
                <a:tc>
                  <a:txBody>
                    <a:bodyPr/>
                    <a:lstStyle>
                      <a:lvl1pPr marL="0" algn="l" defTabSz="3024378" rtl="0" eaLnBrk="1" latinLnBrk="0" hangingPunct="1">
                        <a:defRPr sz="5954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1512189" algn="l" defTabSz="3024378" rtl="0" eaLnBrk="1" latinLnBrk="0" hangingPunct="1">
                        <a:defRPr sz="5954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3024378" algn="l" defTabSz="3024378" rtl="0" eaLnBrk="1" latinLnBrk="0" hangingPunct="1">
                        <a:defRPr sz="5954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4536567" algn="l" defTabSz="3024378" rtl="0" eaLnBrk="1" latinLnBrk="0" hangingPunct="1">
                        <a:defRPr sz="5954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6048756" algn="l" defTabSz="3024378" rtl="0" eaLnBrk="1" latinLnBrk="0" hangingPunct="1">
                        <a:defRPr sz="5954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7560945" algn="l" defTabSz="3024378" rtl="0" eaLnBrk="1" latinLnBrk="0" hangingPunct="1">
                        <a:defRPr sz="5954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9073134" algn="l" defTabSz="3024378" rtl="0" eaLnBrk="1" latinLnBrk="0" hangingPunct="1">
                        <a:defRPr sz="5954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10585323" algn="l" defTabSz="3024378" rtl="0" eaLnBrk="1" latinLnBrk="0" hangingPunct="1">
                        <a:defRPr sz="5954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12097512" algn="l" defTabSz="3024378" rtl="0" eaLnBrk="1" latinLnBrk="0" hangingPunct="1">
                        <a:defRPr sz="5954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r>
                        <a:rPr lang="en-US" altLang="zh-TW" sz="4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SERS</a:t>
                      </a:r>
                      <a:endParaRPr lang="zh-TW" altLang="en-US" sz="4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1331" marR="91331" marT="43838" marB="43838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3024378" rtl="0" eaLnBrk="1" latinLnBrk="0" hangingPunct="1">
                        <a:defRPr sz="5954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1512189" algn="l" defTabSz="3024378" rtl="0" eaLnBrk="1" latinLnBrk="0" hangingPunct="1">
                        <a:defRPr sz="5954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3024378" algn="l" defTabSz="3024378" rtl="0" eaLnBrk="1" latinLnBrk="0" hangingPunct="1">
                        <a:defRPr sz="5954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4536567" algn="l" defTabSz="3024378" rtl="0" eaLnBrk="1" latinLnBrk="0" hangingPunct="1">
                        <a:defRPr sz="5954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6048756" algn="l" defTabSz="3024378" rtl="0" eaLnBrk="1" latinLnBrk="0" hangingPunct="1">
                        <a:defRPr sz="5954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7560945" algn="l" defTabSz="3024378" rtl="0" eaLnBrk="1" latinLnBrk="0" hangingPunct="1">
                        <a:defRPr sz="5954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9073134" algn="l" defTabSz="3024378" rtl="0" eaLnBrk="1" latinLnBrk="0" hangingPunct="1">
                        <a:defRPr sz="5954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10585323" algn="l" defTabSz="3024378" rtl="0" eaLnBrk="1" latinLnBrk="0" hangingPunct="1">
                        <a:defRPr sz="5954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12097512" algn="l" defTabSz="3024378" rtl="0" eaLnBrk="1" latinLnBrk="0" hangingPunct="1">
                        <a:defRPr sz="5954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r>
                        <a:rPr lang="en-US" altLang="zh-TW" sz="4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47.4</a:t>
                      </a:r>
                      <a:r>
                        <a:rPr lang="zh-TW" altLang="en-US" sz="4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zh-TW" sz="4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mg/L</a:t>
                      </a:r>
                      <a:endParaRPr lang="zh-TW" altLang="en-US" sz="4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1331" marR="91331" marT="43838" marB="43838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3024378" rtl="0" eaLnBrk="1" latinLnBrk="0" hangingPunct="1">
                        <a:defRPr sz="5954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1512189" algn="l" defTabSz="3024378" rtl="0" eaLnBrk="1" latinLnBrk="0" hangingPunct="1">
                        <a:defRPr sz="5954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3024378" algn="l" defTabSz="3024378" rtl="0" eaLnBrk="1" latinLnBrk="0" hangingPunct="1">
                        <a:defRPr sz="5954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4536567" algn="l" defTabSz="3024378" rtl="0" eaLnBrk="1" latinLnBrk="0" hangingPunct="1">
                        <a:defRPr sz="5954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6048756" algn="l" defTabSz="3024378" rtl="0" eaLnBrk="1" latinLnBrk="0" hangingPunct="1">
                        <a:defRPr sz="5954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7560945" algn="l" defTabSz="3024378" rtl="0" eaLnBrk="1" latinLnBrk="0" hangingPunct="1">
                        <a:defRPr sz="5954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9073134" algn="l" defTabSz="3024378" rtl="0" eaLnBrk="1" latinLnBrk="0" hangingPunct="1">
                        <a:defRPr sz="5954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10585323" algn="l" defTabSz="3024378" rtl="0" eaLnBrk="1" latinLnBrk="0" hangingPunct="1">
                        <a:defRPr sz="5954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12097512" algn="l" defTabSz="3024378" rtl="0" eaLnBrk="1" latinLnBrk="0" hangingPunct="1">
                        <a:defRPr sz="5954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r>
                        <a:rPr lang="en-US" altLang="zh-TW" sz="4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zh-TW" altLang="en-US" sz="4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小時</a:t>
                      </a:r>
                      <a:endParaRPr lang="zh-TW" altLang="en-US" sz="4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1331" marR="91331" marT="43838" marB="43838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4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0.007</a:t>
                      </a:r>
                      <a:r>
                        <a:rPr lang="zh-TW" altLang="en-US" sz="4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zh-TW" sz="4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mL</a:t>
                      </a:r>
                      <a:endParaRPr lang="zh-TW" altLang="en-US" sz="42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1331" marR="91331" marT="43838" marB="43838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pic>
        <p:nvPicPr>
          <p:cNvPr id="10" name="Picture 4" descr="E:\1040826\photo\IMG_9342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62" t="18952" b="15112"/>
          <a:stretch/>
        </p:blipFill>
        <p:spPr bwMode="auto">
          <a:xfrm>
            <a:off x="8189533" y="8610533"/>
            <a:ext cx="4614978" cy="249465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文字方塊 20"/>
          <p:cNvSpPr txBox="1"/>
          <p:nvPr/>
        </p:nvSpPr>
        <p:spPr>
          <a:xfrm>
            <a:off x="1214227" y="7593088"/>
            <a:ext cx="133316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330" indent="-857330">
              <a:buFont typeface="Arial" panose="020B0604020202020204" pitchFamily="34" charset="0"/>
              <a:buChar char="•"/>
            </a:pPr>
            <a:r>
              <a:rPr lang="zh-TW" altLang="en-US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中研院</a:t>
            </a:r>
            <a:r>
              <a:rPr lang="zh-TW" altLang="en-US" sz="4800" kern="0" dirty="0">
                <a:solidFill>
                  <a:prstClr val="black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專利</a:t>
            </a:r>
            <a:r>
              <a:rPr lang="zh-TW" altLang="en-US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奈米晶片</a:t>
            </a:r>
          </a:p>
        </p:txBody>
      </p:sp>
      <p:pic>
        <p:nvPicPr>
          <p:cNvPr id="22" name="Picture 5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6212" y="8679283"/>
            <a:ext cx="5249793" cy="2357150"/>
          </a:xfrm>
          <a:prstGeom prst="rect">
            <a:avLst/>
          </a:prstGeom>
        </p:spPr>
      </p:pic>
      <p:sp>
        <p:nvSpPr>
          <p:cNvPr id="24" name="文字方塊 23"/>
          <p:cNvSpPr txBox="1"/>
          <p:nvPr/>
        </p:nvSpPr>
        <p:spPr>
          <a:xfrm>
            <a:off x="1214227" y="3176502"/>
            <a:ext cx="194886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65" indent="-685865">
              <a:buFont typeface="Arial" panose="020B0604020202020204" pitchFamily="34" charset="0"/>
              <a:buChar char="•"/>
            </a:pPr>
            <a:r>
              <a:rPr lang="zh-TW" altLang="en-US" sz="4800" kern="0" dirty="0">
                <a:solidFill>
                  <a:prstClr val="black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氰化物檢測</a:t>
            </a:r>
            <a:r>
              <a:rPr lang="en-US" altLang="zh-TW" sz="4800" kern="0" dirty="0">
                <a:solidFill>
                  <a:prstClr val="black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―</a:t>
            </a:r>
            <a:r>
              <a:rPr lang="zh-TW" altLang="en-US" sz="4800" kern="0" dirty="0">
                <a:solidFill>
                  <a:prstClr val="black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表面增強拉曼散射</a:t>
            </a:r>
            <a:r>
              <a:rPr lang="en-US" altLang="zh-TW" sz="4800" kern="0" dirty="0">
                <a:solidFill>
                  <a:prstClr val="black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(SERS)</a:t>
            </a:r>
            <a:r>
              <a:rPr lang="zh-TW" altLang="en-US" sz="4800" kern="0" dirty="0">
                <a:solidFill>
                  <a:prstClr val="black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與現有方法比較</a:t>
            </a:r>
            <a:endParaRPr lang="zh-TW" altLang="en-US" sz="4800" kern="0" dirty="0">
              <a:solidFill>
                <a:prstClr val="white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  <p:pic>
        <p:nvPicPr>
          <p:cNvPr id="26" name="Picture 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42262" y="8256041"/>
            <a:ext cx="4009271" cy="2780392"/>
          </a:xfrm>
          <a:prstGeom prst="rect">
            <a:avLst/>
          </a:prstGeom>
        </p:spPr>
      </p:pic>
      <p:sp>
        <p:nvSpPr>
          <p:cNvPr id="27" name="文字方塊 26"/>
          <p:cNvSpPr txBox="1"/>
          <p:nvPr/>
        </p:nvSpPr>
        <p:spPr>
          <a:xfrm>
            <a:off x="1906212" y="11175368"/>
            <a:ext cx="34837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銀奈米顆粒</a:t>
            </a:r>
          </a:p>
        </p:txBody>
      </p:sp>
      <p:sp>
        <p:nvSpPr>
          <p:cNvPr id="28" name="文字方塊 27"/>
          <p:cNvSpPr txBox="1"/>
          <p:nvPr/>
        </p:nvSpPr>
        <p:spPr>
          <a:xfrm>
            <a:off x="5298500" y="11207685"/>
            <a:ext cx="21838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側視圖</a:t>
            </a:r>
          </a:p>
        </p:txBody>
      </p:sp>
      <p:sp>
        <p:nvSpPr>
          <p:cNvPr id="29" name="文字方塊 28"/>
          <p:cNvSpPr txBox="1"/>
          <p:nvPr/>
        </p:nvSpPr>
        <p:spPr>
          <a:xfrm>
            <a:off x="8918272" y="11207684"/>
            <a:ext cx="41336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奈米晶片外觀</a:t>
            </a:r>
          </a:p>
        </p:txBody>
      </p:sp>
      <p:sp>
        <p:nvSpPr>
          <p:cNvPr id="30" name="文字方塊 29"/>
          <p:cNvSpPr txBox="1"/>
          <p:nvPr/>
        </p:nvSpPr>
        <p:spPr>
          <a:xfrm>
            <a:off x="14630012" y="11207683"/>
            <a:ext cx="28337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檢測方法</a:t>
            </a:r>
          </a:p>
        </p:txBody>
      </p:sp>
    </p:spTree>
    <p:extLst>
      <p:ext uri="{BB962C8B-B14F-4D97-AF65-F5344CB8AC3E}">
        <p14:creationId xmlns:p14="http://schemas.microsoft.com/office/powerpoint/2010/main" val="4141319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0550" y="770110"/>
            <a:ext cx="2942026" cy="1934052"/>
          </a:xfrm>
          <a:prstGeom prst="rect">
            <a:avLst/>
          </a:prstGeom>
        </p:spPr>
      </p:pic>
      <p:pic>
        <p:nvPicPr>
          <p:cNvPr id="1028" name="Picture 4" descr="「中研院 Logo」的圖片搜尋結果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01119" y="770110"/>
            <a:ext cx="2247682" cy="2247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矩形 7"/>
          <p:cNvSpPr/>
          <p:nvPr/>
        </p:nvSpPr>
        <p:spPr>
          <a:xfrm>
            <a:off x="4947678" y="867951"/>
            <a:ext cx="1009337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6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環保署與中研院持續合作研發</a:t>
            </a:r>
            <a:endParaRPr lang="en-US" altLang="zh-TW" sz="6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6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現場快篩光譜技術</a:t>
            </a:r>
          </a:p>
        </p:txBody>
      </p:sp>
      <p:pic>
        <p:nvPicPr>
          <p:cNvPr id="10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1040" y="3401431"/>
            <a:ext cx="13508033" cy="8219705"/>
          </a:xfrm>
          <a:prstGeom prst="rect">
            <a:avLst/>
          </a:prstGeom>
        </p:spPr>
      </p:pic>
      <p:sp>
        <p:nvSpPr>
          <p:cNvPr id="11" name="矩形 10"/>
          <p:cNvSpPr/>
          <p:nvPr/>
        </p:nvSpPr>
        <p:spPr>
          <a:xfrm>
            <a:off x="553150" y="11247166"/>
            <a:ext cx="878905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2400" i="1" dirty="0">
                <a:latin typeface="Helvetica" charset="0"/>
                <a:ea typeface="Helvetica" charset="0"/>
                <a:cs typeface="Helvetica" charset="0"/>
              </a:rPr>
              <a:t>Hamamatsu; H.-H. Wang et al., Nanotechnology,  22, (2011).</a:t>
            </a:r>
          </a:p>
        </p:txBody>
      </p:sp>
      <p:pic>
        <p:nvPicPr>
          <p:cNvPr id="12" name="Picture 2" descr="「backpack cartoon」的圖片搜尋結果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970"/>
          <a:stretch/>
        </p:blipFill>
        <p:spPr bwMode="auto">
          <a:xfrm>
            <a:off x="2407920" y="4281760"/>
            <a:ext cx="7346127" cy="64590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圓角矩形 12"/>
          <p:cNvSpPr/>
          <p:nvPr/>
        </p:nvSpPr>
        <p:spPr>
          <a:xfrm>
            <a:off x="12871186" y="7946430"/>
            <a:ext cx="5294894" cy="1742970"/>
          </a:xfrm>
          <a:prstGeom prst="round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b="1" kern="100" dirty="0">
                <a:solidFill>
                  <a:schemeClr val="bg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探頭結合奈米晶片，伸入水中直接分析</a:t>
            </a:r>
          </a:p>
        </p:txBody>
      </p:sp>
      <p:sp>
        <p:nvSpPr>
          <p:cNvPr id="14" name="圓角矩形 13"/>
          <p:cNvSpPr/>
          <p:nvPr/>
        </p:nvSpPr>
        <p:spPr>
          <a:xfrm>
            <a:off x="11341054" y="3825687"/>
            <a:ext cx="5483906" cy="1662083"/>
          </a:xfrm>
          <a:prstGeom prst="round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b="1" kern="100" dirty="0">
                <a:solidFill>
                  <a:schemeClr val="bg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中研院量身訂作</a:t>
            </a:r>
            <a:r>
              <a:rPr lang="en-US" altLang="zh-TW" sz="4000" b="1" kern="100" dirty="0">
                <a:solidFill>
                  <a:schemeClr val="bg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―</a:t>
            </a:r>
          </a:p>
          <a:p>
            <a:pPr algn="ctr"/>
            <a:r>
              <a:rPr lang="zh-TW" altLang="en-US" sz="4000" b="1" kern="100" dirty="0">
                <a:solidFill>
                  <a:schemeClr val="bg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可攜式拉曼光譜儀</a:t>
            </a:r>
            <a:endParaRPr lang="en-US" altLang="zh-TW" sz="4000" b="1" kern="100" dirty="0">
              <a:solidFill>
                <a:schemeClr val="bg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8" name="文字方塊 17"/>
          <p:cNvSpPr txBox="1"/>
          <p:nvPr/>
        </p:nvSpPr>
        <p:spPr>
          <a:xfrm>
            <a:off x="-754646" y="774341"/>
            <a:ext cx="121442" cy="366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TW" altLang="en-US" sz="3998" dirty="0"/>
          </a:p>
        </p:txBody>
      </p:sp>
      <p:sp>
        <p:nvSpPr>
          <p:cNvPr id="2" name="矩形 1"/>
          <p:cNvSpPr/>
          <p:nvPr/>
        </p:nvSpPr>
        <p:spPr>
          <a:xfrm>
            <a:off x="1946663" y="3298650"/>
            <a:ext cx="7395542" cy="984885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>
            <a:spAutoFit/>
          </a:bodyPr>
          <a:lstStyle/>
          <a:p>
            <a:endParaRPr lang="en-US" altLang="zh-TW" sz="800" b="1" i="1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200" b="1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揹</a:t>
            </a:r>
            <a:r>
              <a:rPr lang="zh-TW" altLang="en-US" sz="4200" b="1" i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起我，上山下海去檢測吧</a:t>
            </a:r>
            <a:r>
              <a:rPr lang="en-US" altLang="zh-TW" sz="4200" b="1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!   </a:t>
            </a:r>
          </a:p>
          <a:p>
            <a:endParaRPr lang="zh-TW" altLang="en-US" sz="800" b="1" i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3416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402</TotalTime>
  <Words>132</Words>
  <Application>Microsoft Office PowerPoint</Application>
  <PresentationFormat>自訂</PresentationFormat>
  <Paragraphs>29</Paragraphs>
  <Slides>2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3" baseType="lpstr">
      <vt:lpstr>Office 佈景主題</vt:lpstr>
      <vt:lpstr>PowerPoint 簡報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ginalee</cp:lastModifiedBy>
  <cp:revision>22</cp:revision>
  <cp:lastPrinted>2017-07-12T08:35:48Z</cp:lastPrinted>
  <dcterms:created xsi:type="dcterms:W3CDTF">2017-07-10T21:31:22Z</dcterms:created>
  <dcterms:modified xsi:type="dcterms:W3CDTF">2017-07-17T03:58:39Z</dcterms:modified>
</cp:coreProperties>
</file>