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299" r:id="rId2"/>
  </p:sldIdLst>
  <p:sldSz cx="9144000" cy="6858000" type="screen4x3"/>
  <p:notesSz cx="6735763" cy="98694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90993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15374" y="4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/>
          <a:lstStyle>
            <a:lvl1pPr algn="r">
              <a:defRPr sz="1200"/>
            </a:lvl1pPr>
          </a:lstStyle>
          <a:p>
            <a:fld id="{8DBB02B1-B520-4DF8-B75C-718D983553AB}" type="datetimeFigureOut">
              <a:rPr lang="zh-TW" altLang="en-US" smtClean="0"/>
              <a:t>2018/9/10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4303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15374" y="9374303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 anchor="b"/>
          <a:lstStyle>
            <a:lvl1pPr algn="r">
              <a:defRPr sz="1200"/>
            </a:lvl1pPr>
          </a:lstStyle>
          <a:p>
            <a:fld id="{A4A628E2-052F-4682-B149-BA26CE616B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782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374" y="4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/>
          <a:lstStyle>
            <a:lvl1pPr algn="r">
              <a:defRPr sz="1200"/>
            </a:lvl1pPr>
          </a:lstStyle>
          <a:p>
            <a:fld id="{FB653D1A-7E92-486E-8E20-E23382194D68}" type="datetimeFigureOut">
              <a:rPr lang="zh-TW" altLang="en-US" smtClean="0"/>
              <a:t>2018/9/10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8" tIns="45701" rIns="91398" bIns="45701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578" y="4688008"/>
            <a:ext cx="5388610" cy="4441269"/>
          </a:xfrm>
          <a:prstGeom prst="rect">
            <a:avLst/>
          </a:prstGeom>
        </p:spPr>
        <p:txBody>
          <a:bodyPr vert="horz" lIns="91398" tIns="45701" rIns="91398" bIns="45701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4303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374" y="9374303"/>
            <a:ext cx="2918831" cy="493474"/>
          </a:xfrm>
          <a:prstGeom prst="rect">
            <a:avLst/>
          </a:prstGeom>
        </p:spPr>
        <p:txBody>
          <a:bodyPr vert="horz" lIns="91398" tIns="45701" rIns="91398" bIns="45701" rtlCol="0" anchor="b"/>
          <a:lstStyle>
            <a:lvl1pPr algn="r">
              <a:defRPr sz="1200"/>
            </a:lvl1pPr>
          </a:lstStyle>
          <a:p>
            <a:fld id="{CE91A2EC-91CC-42CF-BD6E-660A688E3C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35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\\FILESERVER2\Share\20180626_crystal\PPT素材\ppt底圖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017"/>
            <a:ext cx="9182688" cy="688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xmlns="" id="{761F003D-A0F3-48B3-BDB9-EBC7557532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3" y="-27383"/>
            <a:ext cx="3809524" cy="82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5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54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45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\\FILESERVER2\Share\20180626_crystal\PPT素材\ppt底圖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017"/>
            <a:ext cx="9182688" cy="688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761F003D-A0F3-48B3-BDB9-EBC7557532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3" y="-27383"/>
            <a:ext cx="3611163" cy="79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88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90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0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16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23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03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1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234A9-E9E3-4ACB-9B44-40ADAB5158C6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A2B40-98B7-4676-A691-C79E6E17462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6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18978"/>
            <a:ext cx="8856983" cy="6612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                      </a:t>
            </a:r>
          </a:p>
          <a:p>
            <a:pPr algn="ctr"/>
            <a:r>
              <a:rPr lang="zh-TW" altLang="zh-TW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排放</a:t>
            </a:r>
            <a:r>
              <a:rPr lang="zh-TW" altLang="zh-TW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標準是空污法唯一</a:t>
            </a:r>
            <a:r>
              <a:rPr lang="zh-TW" altLang="zh-TW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要求</a:t>
            </a:r>
            <a:endParaRPr lang="en-US" altLang="zh-TW" sz="3600" b="1" dirty="0" smtClean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algn="ctr">
              <a:lnSpc>
                <a:spcPts val="1600"/>
              </a:lnSpc>
            </a:pPr>
            <a:endParaRPr lang="en-US" altLang="zh-TW" sz="3600" b="1" dirty="0" smtClean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marL="622300" indent="-622300">
              <a:lnSpc>
                <a:spcPts val="3200"/>
              </a:lnSpc>
            </a:pP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一、</a:t>
            </a:r>
            <a:r>
              <a:rPr lang="en-US" altLang="zh-TW" sz="28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112/1/1</a:t>
            </a:r>
            <a:r>
              <a:rPr lang="zh-TW" altLang="zh-TW" sz="28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之後排放標準不透光率</a:t>
            </a:r>
            <a:r>
              <a:rPr lang="en-US" altLang="zh-TW" sz="28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1.0m</a:t>
            </a:r>
            <a:r>
              <a:rPr lang="en-US" altLang="zh-TW" sz="2800" b="1" baseline="30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-1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95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年前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出廠車輛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endParaRPr lang="en-US" altLang="zh-TW" sz="2000" b="1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marL="622300" indent="-622300">
              <a:lnSpc>
                <a:spcPts val="1600"/>
              </a:lnSpc>
            </a:pPr>
            <a:r>
              <a:rPr lang="en-US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 </a:t>
            </a:r>
            <a:endParaRPr lang="zh-TW" altLang="zh-TW" sz="2400" b="1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>
              <a:lnSpc>
                <a:spcPts val="3200"/>
              </a:lnSpc>
            </a:pP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二、</a:t>
            </a:r>
            <a:r>
              <a:rPr lang="zh-TW" altLang="zh-TW" sz="28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依</a:t>
            </a:r>
            <a:r>
              <a:rPr lang="zh-TW" altLang="zh-TW" sz="28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車主選擇之多元改善</a:t>
            </a:r>
            <a:r>
              <a:rPr lang="zh-TW" altLang="zh-TW" sz="28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方案</a:t>
            </a:r>
            <a:endParaRPr lang="en-US" altLang="zh-TW" sz="2800" b="1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>
              <a:lnSpc>
                <a:spcPts val="3200"/>
              </a:lnSpc>
            </a:pP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       </a:t>
            </a: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1.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補助</a:t>
            </a:r>
            <a:r>
              <a:rPr lang="zh-TW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調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修</a:t>
            </a:r>
            <a:endPara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marL="812800">
              <a:lnSpc>
                <a:spcPts val="3200"/>
              </a:lnSpc>
            </a:pP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調</a:t>
            </a:r>
            <a:r>
              <a:rPr lang="zh-TW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修排放系統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（包括進行噴油幫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浦</a:t>
            </a:r>
            <a:r>
              <a:rPr lang="zh-TW" altLang="en-US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、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噴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油嘴、引擎燃料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系統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…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等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之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調整、維護、校正、翻修或總成更換等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r>
              <a:rPr lang="zh-TW" altLang="en-US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，</a:t>
            </a: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核實補助，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上限</a:t>
            </a:r>
            <a:r>
              <a:rPr lang="en-US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5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萬</a:t>
            </a: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元</a:t>
            </a:r>
            <a:endPara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indent="622300">
              <a:lnSpc>
                <a:spcPts val="3200"/>
              </a:lnSpc>
            </a:pP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2.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補助加裝污染防制設備</a:t>
            </a:r>
            <a:endPara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indent="903288">
              <a:lnSpc>
                <a:spcPts val="3200"/>
              </a:lnSpc>
            </a:pPr>
            <a:r>
              <a:rPr lang="zh-TW" altLang="en-US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如濾煙器</a:t>
            </a: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等</a:t>
            </a:r>
            <a:endParaRPr lang="en-US" altLang="zh-TW" sz="2400" b="1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indent="533400">
              <a:lnSpc>
                <a:spcPts val="3200"/>
              </a:lnSpc>
            </a:pPr>
            <a:r>
              <a:rPr lang="en-US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 </a:t>
            </a: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3</a:t>
            </a:r>
            <a:r>
              <a:rPr lang="en-US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r>
              <a:rPr lang="zh-TW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購車補助方案</a:t>
            </a:r>
          </a:p>
          <a:p>
            <a:pPr indent="901700">
              <a:lnSpc>
                <a:spcPts val="3200"/>
              </a:lnSpc>
            </a:pP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(1)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新</a:t>
            </a:r>
            <a:r>
              <a:rPr lang="zh-TW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車</a:t>
            </a:r>
          </a:p>
          <a:p>
            <a:pPr indent="1257300">
              <a:lnSpc>
                <a:spcPts val="3200"/>
              </a:lnSpc>
            </a:pP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a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退稅</a:t>
            </a: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b</a:t>
            </a: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.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現金補助</a:t>
            </a: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c.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信貸保證</a:t>
            </a:r>
            <a:r>
              <a:rPr lang="zh-TW" altLang="en-US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d.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利息</a:t>
            </a:r>
            <a:r>
              <a:rPr lang="zh-TW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補貼</a:t>
            </a:r>
          </a:p>
          <a:p>
            <a:pPr indent="901700">
              <a:lnSpc>
                <a:spcPts val="3200"/>
              </a:lnSpc>
            </a:pPr>
            <a:r>
              <a:rPr lang="en-US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(2)</a:t>
            </a: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中古車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（例如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3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期車</a:t>
            </a:r>
            <a:r>
              <a:rPr lang="zh-TW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endParaRPr lang="en-US" altLang="zh-TW" sz="2000" b="1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marL="1257300">
              <a:lnSpc>
                <a:spcPts val="3200"/>
              </a:lnSpc>
            </a:pPr>
            <a:r>
              <a:rPr lang="zh-TW" altLang="zh-TW" sz="2400" b="1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現金</a:t>
            </a:r>
            <a:r>
              <a:rPr lang="zh-TW" altLang="zh-TW" sz="24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補助</a:t>
            </a:r>
            <a:r>
              <a:rPr lang="zh-TW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（定額補助原則，不超過市價之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1/2</a:t>
            </a:r>
            <a:r>
              <a:rPr lang="zh-TW" altLang="zh-TW" sz="20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58546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25</Words>
  <Application>Microsoft Office PowerPoint</Application>
  <PresentationFormat>如螢幕大小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胡明輝</dc:creator>
  <cp:lastModifiedBy>李佳蓉</cp:lastModifiedBy>
  <cp:revision>353</cp:revision>
  <cp:lastPrinted>2018-09-10T03:13:14Z</cp:lastPrinted>
  <dcterms:created xsi:type="dcterms:W3CDTF">2018-07-05T02:22:49Z</dcterms:created>
  <dcterms:modified xsi:type="dcterms:W3CDTF">2018-09-10T06:05:33Z</dcterms:modified>
</cp:coreProperties>
</file>