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78" d="100"/>
          <a:sy n="78" d="100"/>
        </p:scale>
        <p:origin x="110" y="1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B529D4B-3160-485E-BB8A-BCC05AE8B3E9}"/>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164C2D74-E00C-4A99-9E8D-EBA3B05238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16977C74-8105-4382-A117-71384F9C900D}"/>
              </a:ext>
            </a:extLst>
          </p:cNvPr>
          <p:cNvSpPr>
            <a:spLocks noGrp="1"/>
          </p:cNvSpPr>
          <p:nvPr>
            <p:ph type="dt" sz="half" idx="10"/>
          </p:nvPr>
        </p:nvSpPr>
        <p:spPr/>
        <p:txBody>
          <a:bodyPr/>
          <a:lstStyle/>
          <a:p>
            <a:fld id="{C9333375-23D1-4B12-B59B-72FC7D5B800A}" type="datetimeFigureOut">
              <a:rPr lang="zh-TW" altLang="en-US" smtClean="0"/>
              <a:t>2025/8/26</a:t>
            </a:fld>
            <a:endParaRPr lang="zh-TW" altLang="en-US"/>
          </a:p>
        </p:txBody>
      </p:sp>
      <p:sp>
        <p:nvSpPr>
          <p:cNvPr id="5" name="頁尾版面配置區 4">
            <a:extLst>
              <a:ext uri="{FF2B5EF4-FFF2-40B4-BE49-F238E27FC236}">
                <a16:creationId xmlns:a16="http://schemas.microsoft.com/office/drawing/2014/main" id="{CFD6092F-F043-4C49-BDA8-1188B187487B}"/>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2CEC04B5-F4E6-4D2B-9936-43EB5E3C5580}"/>
              </a:ext>
            </a:extLst>
          </p:cNvPr>
          <p:cNvSpPr>
            <a:spLocks noGrp="1"/>
          </p:cNvSpPr>
          <p:nvPr>
            <p:ph type="sldNum" sz="quarter" idx="12"/>
          </p:nvPr>
        </p:nvSpPr>
        <p:spPr/>
        <p:txBody>
          <a:bodyPr/>
          <a:lstStyle/>
          <a:p>
            <a:fld id="{0D7D7BAE-864C-4751-8A39-3E998E7A83B4}" type="slidenum">
              <a:rPr lang="zh-TW" altLang="en-US" smtClean="0"/>
              <a:t>‹#›</a:t>
            </a:fld>
            <a:endParaRPr lang="zh-TW" altLang="en-US"/>
          </a:p>
        </p:txBody>
      </p:sp>
    </p:spTree>
    <p:extLst>
      <p:ext uri="{BB962C8B-B14F-4D97-AF65-F5344CB8AC3E}">
        <p14:creationId xmlns:p14="http://schemas.microsoft.com/office/powerpoint/2010/main" val="2063787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C12CB6D-6E06-4241-8602-66E57F19E9CE}"/>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53F29499-4AF9-44BA-BBFF-F37080E13AE3}"/>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373463B1-52B5-4BC9-B77D-F9E661B0955E}"/>
              </a:ext>
            </a:extLst>
          </p:cNvPr>
          <p:cNvSpPr>
            <a:spLocks noGrp="1"/>
          </p:cNvSpPr>
          <p:nvPr>
            <p:ph type="dt" sz="half" idx="10"/>
          </p:nvPr>
        </p:nvSpPr>
        <p:spPr/>
        <p:txBody>
          <a:bodyPr/>
          <a:lstStyle/>
          <a:p>
            <a:fld id="{C9333375-23D1-4B12-B59B-72FC7D5B800A}" type="datetimeFigureOut">
              <a:rPr lang="zh-TW" altLang="en-US" smtClean="0"/>
              <a:t>2025/8/26</a:t>
            </a:fld>
            <a:endParaRPr lang="zh-TW" altLang="en-US"/>
          </a:p>
        </p:txBody>
      </p:sp>
      <p:sp>
        <p:nvSpPr>
          <p:cNvPr id="5" name="頁尾版面配置區 4">
            <a:extLst>
              <a:ext uri="{FF2B5EF4-FFF2-40B4-BE49-F238E27FC236}">
                <a16:creationId xmlns:a16="http://schemas.microsoft.com/office/drawing/2014/main" id="{2BEA477D-4441-41E1-80F0-77CC3EC01F8E}"/>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4490F2D8-05E9-434F-A657-EEBE26B50C89}"/>
              </a:ext>
            </a:extLst>
          </p:cNvPr>
          <p:cNvSpPr>
            <a:spLocks noGrp="1"/>
          </p:cNvSpPr>
          <p:nvPr>
            <p:ph type="sldNum" sz="quarter" idx="12"/>
          </p:nvPr>
        </p:nvSpPr>
        <p:spPr/>
        <p:txBody>
          <a:bodyPr/>
          <a:lstStyle/>
          <a:p>
            <a:fld id="{0D7D7BAE-864C-4751-8A39-3E998E7A83B4}" type="slidenum">
              <a:rPr lang="zh-TW" altLang="en-US" smtClean="0"/>
              <a:t>‹#›</a:t>
            </a:fld>
            <a:endParaRPr lang="zh-TW" altLang="en-US"/>
          </a:p>
        </p:txBody>
      </p:sp>
    </p:spTree>
    <p:extLst>
      <p:ext uri="{BB962C8B-B14F-4D97-AF65-F5344CB8AC3E}">
        <p14:creationId xmlns:p14="http://schemas.microsoft.com/office/powerpoint/2010/main" val="3038458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85D61B1C-2BCC-46E8-837D-78F404A17A37}"/>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2D11CF62-F832-4AFA-873F-24860E5F5A57}"/>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A3C0F59D-38F6-4608-A0D5-1B17CB2781F9}"/>
              </a:ext>
            </a:extLst>
          </p:cNvPr>
          <p:cNvSpPr>
            <a:spLocks noGrp="1"/>
          </p:cNvSpPr>
          <p:nvPr>
            <p:ph type="dt" sz="half" idx="10"/>
          </p:nvPr>
        </p:nvSpPr>
        <p:spPr/>
        <p:txBody>
          <a:bodyPr/>
          <a:lstStyle/>
          <a:p>
            <a:fld id="{C9333375-23D1-4B12-B59B-72FC7D5B800A}" type="datetimeFigureOut">
              <a:rPr lang="zh-TW" altLang="en-US" smtClean="0"/>
              <a:t>2025/8/26</a:t>
            </a:fld>
            <a:endParaRPr lang="zh-TW" altLang="en-US"/>
          </a:p>
        </p:txBody>
      </p:sp>
      <p:sp>
        <p:nvSpPr>
          <p:cNvPr id="5" name="頁尾版面配置區 4">
            <a:extLst>
              <a:ext uri="{FF2B5EF4-FFF2-40B4-BE49-F238E27FC236}">
                <a16:creationId xmlns:a16="http://schemas.microsoft.com/office/drawing/2014/main" id="{7301C340-BD10-4A7F-9470-469F01060BEF}"/>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D2B1EE81-3C8A-4461-B3BB-32787E8C4A6F}"/>
              </a:ext>
            </a:extLst>
          </p:cNvPr>
          <p:cNvSpPr>
            <a:spLocks noGrp="1"/>
          </p:cNvSpPr>
          <p:nvPr>
            <p:ph type="sldNum" sz="quarter" idx="12"/>
          </p:nvPr>
        </p:nvSpPr>
        <p:spPr/>
        <p:txBody>
          <a:bodyPr/>
          <a:lstStyle/>
          <a:p>
            <a:fld id="{0D7D7BAE-864C-4751-8A39-3E998E7A83B4}" type="slidenum">
              <a:rPr lang="zh-TW" altLang="en-US" smtClean="0"/>
              <a:t>‹#›</a:t>
            </a:fld>
            <a:endParaRPr lang="zh-TW" altLang="en-US"/>
          </a:p>
        </p:txBody>
      </p:sp>
    </p:spTree>
    <p:extLst>
      <p:ext uri="{BB962C8B-B14F-4D97-AF65-F5344CB8AC3E}">
        <p14:creationId xmlns:p14="http://schemas.microsoft.com/office/powerpoint/2010/main" val="1732200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216F55D-B16D-408C-8575-0B04D741448B}"/>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D8513B55-1695-4E10-BFDB-58358A1D47A5}"/>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503621F7-AC27-4212-9650-49DDA333F0CB}"/>
              </a:ext>
            </a:extLst>
          </p:cNvPr>
          <p:cNvSpPr>
            <a:spLocks noGrp="1"/>
          </p:cNvSpPr>
          <p:nvPr>
            <p:ph type="dt" sz="half" idx="10"/>
          </p:nvPr>
        </p:nvSpPr>
        <p:spPr/>
        <p:txBody>
          <a:bodyPr/>
          <a:lstStyle/>
          <a:p>
            <a:fld id="{C9333375-23D1-4B12-B59B-72FC7D5B800A}" type="datetimeFigureOut">
              <a:rPr lang="zh-TW" altLang="en-US" smtClean="0"/>
              <a:t>2025/8/26</a:t>
            </a:fld>
            <a:endParaRPr lang="zh-TW" altLang="en-US"/>
          </a:p>
        </p:txBody>
      </p:sp>
      <p:sp>
        <p:nvSpPr>
          <p:cNvPr id="5" name="頁尾版面配置區 4">
            <a:extLst>
              <a:ext uri="{FF2B5EF4-FFF2-40B4-BE49-F238E27FC236}">
                <a16:creationId xmlns:a16="http://schemas.microsoft.com/office/drawing/2014/main" id="{E5C9FC8D-BBA1-4F34-B61A-19BB5EEEF55F}"/>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39E982C0-3D7F-4824-B1AE-7DB108C651AB}"/>
              </a:ext>
            </a:extLst>
          </p:cNvPr>
          <p:cNvSpPr>
            <a:spLocks noGrp="1"/>
          </p:cNvSpPr>
          <p:nvPr>
            <p:ph type="sldNum" sz="quarter" idx="12"/>
          </p:nvPr>
        </p:nvSpPr>
        <p:spPr/>
        <p:txBody>
          <a:bodyPr/>
          <a:lstStyle/>
          <a:p>
            <a:fld id="{0D7D7BAE-864C-4751-8A39-3E998E7A83B4}" type="slidenum">
              <a:rPr lang="zh-TW" altLang="en-US" smtClean="0"/>
              <a:t>‹#›</a:t>
            </a:fld>
            <a:endParaRPr lang="zh-TW" altLang="en-US"/>
          </a:p>
        </p:txBody>
      </p:sp>
    </p:spTree>
    <p:extLst>
      <p:ext uri="{BB962C8B-B14F-4D97-AF65-F5344CB8AC3E}">
        <p14:creationId xmlns:p14="http://schemas.microsoft.com/office/powerpoint/2010/main" val="912036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85C3664-D95A-48FA-B3A1-14A6CB67CD26}"/>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37005436-78A4-4C64-B071-F49EF7CCEE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9F86AAC7-8F09-4599-9052-2849FDDCCBFC}"/>
              </a:ext>
            </a:extLst>
          </p:cNvPr>
          <p:cNvSpPr>
            <a:spLocks noGrp="1"/>
          </p:cNvSpPr>
          <p:nvPr>
            <p:ph type="dt" sz="half" idx="10"/>
          </p:nvPr>
        </p:nvSpPr>
        <p:spPr/>
        <p:txBody>
          <a:bodyPr/>
          <a:lstStyle/>
          <a:p>
            <a:fld id="{C9333375-23D1-4B12-B59B-72FC7D5B800A}" type="datetimeFigureOut">
              <a:rPr lang="zh-TW" altLang="en-US" smtClean="0"/>
              <a:t>2025/8/26</a:t>
            </a:fld>
            <a:endParaRPr lang="zh-TW" altLang="en-US"/>
          </a:p>
        </p:txBody>
      </p:sp>
      <p:sp>
        <p:nvSpPr>
          <p:cNvPr id="5" name="頁尾版面配置區 4">
            <a:extLst>
              <a:ext uri="{FF2B5EF4-FFF2-40B4-BE49-F238E27FC236}">
                <a16:creationId xmlns:a16="http://schemas.microsoft.com/office/drawing/2014/main" id="{E26870C5-C39B-4D83-BBC3-645DBCD952C5}"/>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144BEB4A-F41D-4E69-8DD7-0AA233EDC8F0}"/>
              </a:ext>
            </a:extLst>
          </p:cNvPr>
          <p:cNvSpPr>
            <a:spLocks noGrp="1"/>
          </p:cNvSpPr>
          <p:nvPr>
            <p:ph type="sldNum" sz="quarter" idx="12"/>
          </p:nvPr>
        </p:nvSpPr>
        <p:spPr/>
        <p:txBody>
          <a:bodyPr/>
          <a:lstStyle/>
          <a:p>
            <a:fld id="{0D7D7BAE-864C-4751-8A39-3E998E7A83B4}" type="slidenum">
              <a:rPr lang="zh-TW" altLang="en-US" smtClean="0"/>
              <a:t>‹#›</a:t>
            </a:fld>
            <a:endParaRPr lang="zh-TW" altLang="en-US"/>
          </a:p>
        </p:txBody>
      </p:sp>
    </p:spTree>
    <p:extLst>
      <p:ext uri="{BB962C8B-B14F-4D97-AF65-F5344CB8AC3E}">
        <p14:creationId xmlns:p14="http://schemas.microsoft.com/office/powerpoint/2010/main" val="2976503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5CE3396-5586-4794-929C-5810B1A743B7}"/>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1CDD8E98-1B50-4812-9321-AB337AB2FC1A}"/>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161D96E2-C121-4500-9231-87F88CCB8653}"/>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A6D74FEC-B52F-487D-802F-3902908E9052}"/>
              </a:ext>
            </a:extLst>
          </p:cNvPr>
          <p:cNvSpPr>
            <a:spLocks noGrp="1"/>
          </p:cNvSpPr>
          <p:nvPr>
            <p:ph type="dt" sz="half" idx="10"/>
          </p:nvPr>
        </p:nvSpPr>
        <p:spPr/>
        <p:txBody>
          <a:bodyPr/>
          <a:lstStyle/>
          <a:p>
            <a:fld id="{C9333375-23D1-4B12-B59B-72FC7D5B800A}" type="datetimeFigureOut">
              <a:rPr lang="zh-TW" altLang="en-US" smtClean="0"/>
              <a:t>2025/8/26</a:t>
            </a:fld>
            <a:endParaRPr lang="zh-TW" altLang="en-US"/>
          </a:p>
        </p:txBody>
      </p:sp>
      <p:sp>
        <p:nvSpPr>
          <p:cNvPr id="6" name="頁尾版面配置區 5">
            <a:extLst>
              <a:ext uri="{FF2B5EF4-FFF2-40B4-BE49-F238E27FC236}">
                <a16:creationId xmlns:a16="http://schemas.microsoft.com/office/drawing/2014/main" id="{5C0C21BD-B332-4E2B-A9A7-78A87A8969C6}"/>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6651B929-0A37-4CEE-BFB2-D9E6D5A0A53B}"/>
              </a:ext>
            </a:extLst>
          </p:cNvPr>
          <p:cNvSpPr>
            <a:spLocks noGrp="1"/>
          </p:cNvSpPr>
          <p:nvPr>
            <p:ph type="sldNum" sz="quarter" idx="12"/>
          </p:nvPr>
        </p:nvSpPr>
        <p:spPr/>
        <p:txBody>
          <a:bodyPr/>
          <a:lstStyle/>
          <a:p>
            <a:fld id="{0D7D7BAE-864C-4751-8A39-3E998E7A83B4}" type="slidenum">
              <a:rPr lang="zh-TW" altLang="en-US" smtClean="0"/>
              <a:t>‹#›</a:t>
            </a:fld>
            <a:endParaRPr lang="zh-TW" altLang="en-US"/>
          </a:p>
        </p:txBody>
      </p:sp>
    </p:spTree>
    <p:extLst>
      <p:ext uri="{BB962C8B-B14F-4D97-AF65-F5344CB8AC3E}">
        <p14:creationId xmlns:p14="http://schemas.microsoft.com/office/powerpoint/2010/main" val="1543289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C0F35E8-B2B5-4B8D-B7B6-B773378F66E0}"/>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2004DBBA-8B05-4F7B-BCED-824E9DF042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4522622B-978D-4940-B502-D68890CCB6AB}"/>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87C3E064-198D-4ED1-834F-B3C10EBFCC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838F49F0-3A1D-40FE-B558-33A34200F261}"/>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C8F5650E-99A5-4C2A-A4B4-9B3C9CA0547F}"/>
              </a:ext>
            </a:extLst>
          </p:cNvPr>
          <p:cNvSpPr>
            <a:spLocks noGrp="1"/>
          </p:cNvSpPr>
          <p:nvPr>
            <p:ph type="dt" sz="half" idx="10"/>
          </p:nvPr>
        </p:nvSpPr>
        <p:spPr/>
        <p:txBody>
          <a:bodyPr/>
          <a:lstStyle/>
          <a:p>
            <a:fld id="{C9333375-23D1-4B12-B59B-72FC7D5B800A}" type="datetimeFigureOut">
              <a:rPr lang="zh-TW" altLang="en-US" smtClean="0"/>
              <a:t>2025/8/26</a:t>
            </a:fld>
            <a:endParaRPr lang="zh-TW" altLang="en-US"/>
          </a:p>
        </p:txBody>
      </p:sp>
      <p:sp>
        <p:nvSpPr>
          <p:cNvPr id="8" name="頁尾版面配置區 7">
            <a:extLst>
              <a:ext uri="{FF2B5EF4-FFF2-40B4-BE49-F238E27FC236}">
                <a16:creationId xmlns:a16="http://schemas.microsoft.com/office/drawing/2014/main" id="{A6BAA586-322A-4E0E-B704-CCC67264B1CF}"/>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71A98EDB-A2FC-45AE-8D9B-780EFA49BAE4}"/>
              </a:ext>
            </a:extLst>
          </p:cNvPr>
          <p:cNvSpPr>
            <a:spLocks noGrp="1"/>
          </p:cNvSpPr>
          <p:nvPr>
            <p:ph type="sldNum" sz="quarter" idx="12"/>
          </p:nvPr>
        </p:nvSpPr>
        <p:spPr/>
        <p:txBody>
          <a:bodyPr/>
          <a:lstStyle/>
          <a:p>
            <a:fld id="{0D7D7BAE-864C-4751-8A39-3E998E7A83B4}" type="slidenum">
              <a:rPr lang="zh-TW" altLang="en-US" smtClean="0"/>
              <a:t>‹#›</a:t>
            </a:fld>
            <a:endParaRPr lang="zh-TW" altLang="en-US"/>
          </a:p>
        </p:txBody>
      </p:sp>
    </p:spTree>
    <p:extLst>
      <p:ext uri="{BB962C8B-B14F-4D97-AF65-F5344CB8AC3E}">
        <p14:creationId xmlns:p14="http://schemas.microsoft.com/office/powerpoint/2010/main" val="1557830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4CBEE63-EAC5-40FC-B963-F5B3AA48B687}"/>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EE88BDA3-C231-4299-B245-048DF553C3F0}"/>
              </a:ext>
            </a:extLst>
          </p:cNvPr>
          <p:cNvSpPr>
            <a:spLocks noGrp="1"/>
          </p:cNvSpPr>
          <p:nvPr>
            <p:ph type="dt" sz="half" idx="10"/>
          </p:nvPr>
        </p:nvSpPr>
        <p:spPr/>
        <p:txBody>
          <a:bodyPr/>
          <a:lstStyle/>
          <a:p>
            <a:fld id="{C9333375-23D1-4B12-B59B-72FC7D5B800A}" type="datetimeFigureOut">
              <a:rPr lang="zh-TW" altLang="en-US" smtClean="0"/>
              <a:t>2025/8/26</a:t>
            </a:fld>
            <a:endParaRPr lang="zh-TW" altLang="en-US"/>
          </a:p>
        </p:txBody>
      </p:sp>
      <p:sp>
        <p:nvSpPr>
          <p:cNvPr id="4" name="頁尾版面配置區 3">
            <a:extLst>
              <a:ext uri="{FF2B5EF4-FFF2-40B4-BE49-F238E27FC236}">
                <a16:creationId xmlns:a16="http://schemas.microsoft.com/office/drawing/2014/main" id="{811E246E-D790-4B80-89A3-8B7915FE3E50}"/>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4433B650-2ECF-41C6-8B43-BBC838308325}"/>
              </a:ext>
            </a:extLst>
          </p:cNvPr>
          <p:cNvSpPr>
            <a:spLocks noGrp="1"/>
          </p:cNvSpPr>
          <p:nvPr>
            <p:ph type="sldNum" sz="quarter" idx="12"/>
          </p:nvPr>
        </p:nvSpPr>
        <p:spPr/>
        <p:txBody>
          <a:bodyPr/>
          <a:lstStyle/>
          <a:p>
            <a:fld id="{0D7D7BAE-864C-4751-8A39-3E998E7A83B4}" type="slidenum">
              <a:rPr lang="zh-TW" altLang="en-US" smtClean="0"/>
              <a:t>‹#›</a:t>
            </a:fld>
            <a:endParaRPr lang="zh-TW" altLang="en-US"/>
          </a:p>
        </p:txBody>
      </p:sp>
    </p:spTree>
    <p:extLst>
      <p:ext uri="{BB962C8B-B14F-4D97-AF65-F5344CB8AC3E}">
        <p14:creationId xmlns:p14="http://schemas.microsoft.com/office/powerpoint/2010/main" val="353763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E371D690-D216-4614-BDF2-B750095C3FF0}"/>
              </a:ext>
            </a:extLst>
          </p:cNvPr>
          <p:cNvSpPr>
            <a:spLocks noGrp="1"/>
          </p:cNvSpPr>
          <p:nvPr>
            <p:ph type="dt" sz="half" idx="10"/>
          </p:nvPr>
        </p:nvSpPr>
        <p:spPr/>
        <p:txBody>
          <a:bodyPr/>
          <a:lstStyle/>
          <a:p>
            <a:fld id="{C9333375-23D1-4B12-B59B-72FC7D5B800A}" type="datetimeFigureOut">
              <a:rPr lang="zh-TW" altLang="en-US" smtClean="0"/>
              <a:t>2025/8/26</a:t>
            </a:fld>
            <a:endParaRPr lang="zh-TW" altLang="en-US"/>
          </a:p>
        </p:txBody>
      </p:sp>
      <p:sp>
        <p:nvSpPr>
          <p:cNvPr id="3" name="頁尾版面配置區 2">
            <a:extLst>
              <a:ext uri="{FF2B5EF4-FFF2-40B4-BE49-F238E27FC236}">
                <a16:creationId xmlns:a16="http://schemas.microsoft.com/office/drawing/2014/main" id="{AC11BB00-DAA2-4EBB-973D-EE210F6BA37F}"/>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5DF87B6B-0CC8-4B74-9763-B3CCDA16D394}"/>
              </a:ext>
            </a:extLst>
          </p:cNvPr>
          <p:cNvSpPr>
            <a:spLocks noGrp="1"/>
          </p:cNvSpPr>
          <p:nvPr>
            <p:ph type="sldNum" sz="quarter" idx="12"/>
          </p:nvPr>
        </p:nvSpPr>
        <p:spPr/>
        <p:txBody>
          <a:bodyPr/>
          <a:lstStyle/>
          <a:p>
            <a:fld id="{0D7D7BAE-864C-4751-8A39-3E998E7A83B4}" type="slidenum">
              <a:rPr lang="zh-TW" altLang="en-US" smtClean="0"/>
              <a:t>‹#›</a:t>
            </a:fld>
            <a:endParaRPr lang="zh-TW" altLang="en-US"/>
          </a:p>
        </p:txBody>
      </p:sp>
    </p:spTree>
    <p:extLst>
      <p:ext uri="{BB962C8B-B14F-4D97-AF65-F5344CB8AC3E}">
        <p14:creationId xmlns:p14="http://schemas.microsoft.com/office/powerpoint/2010/main" val="685505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FABCB7C-E6F1-43C0-B9A7-B07E247CC218}"/>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AA4725C3-282B-472A-99CF-8E615E7CEF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9584968E-CE86-40C5-8DB4-5A94413BD4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F889107D-E2D5-4C99-B75B-42920B860437}"/>
              </a:ext>
            </a:extLst>
          </p:cNvPr>
          <p:cNvSpPr>
            <a:spLocks noGrp="1"/>
          </p:cNvSpPr>
          <p:nvPr>
            <p:ph type="dt" sz="half" idx="10"/>
          </p:nvPr>
        </p:nvSpPr>
        <p:spPr/>
        <p:txBody>
          <a:bodyPr/>
          <a:lstStyle/>
          <a:p>
            <a:fld id="{C9333375-23D1-4B12-B59B-72FC7D5B800A}" type="datetimeFigureOut">
              <a:rPr lang="zh-TW" altLang="en-US" smtClean="0"/>
              <a:t>2025/8/26</a:t>
            </a:fld>
            <a:endParaRPr lang="zh-TW" altLang="en-US"/>
          </a:p>
        </p:txBody>
      </p:sp>
      <p:sp>
        <p:nvSpPr>
          <p:cNvPr id="6" name="頁尾版面配置區 5">
            <a:extLst>
              <a:ext uri="{FF2B5EF4-FFF2-40B4-BE49-F238E27FC236}">
                <a16:creationId xmlns:a16="http://schemas.microsoft.com/office/drawing/2014/main" id="{6793BD82-B214-4D94-AC0D-BA999DB9E50B}"/>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5D6F6992-91BD-46A5-9B9A-1615113AF68E}"/>
              </a:ext>
            </a:extLst>
          </p:cNvPr>
          <p:cNvSpPr>
            <a:spLocks noGrp="1"/>
          </p:cNvSpPr>
          <p:nvPr>
            <p:ph type="sldNum" sz="quarter" idx="12"/>
          </p:nvPr>
        </p:nvSpPr>
        <p:spPr/>
        <p:txBody>
          <a:bodyPr/>
          <a:lstStyle/>
          <a:p>
            <a:fld id="{0D7D7BAE-864C-4751-8A39-3E998E7A83B4}" type="slidenum">
              <a:rPr lang="zh-TW" altLang="en-US" smtClean="0"/>
              <a:t>‹#›</a:t>
            </a:fld>
            <a:endParaRPr lang="zh-TW" altLang="en-US"/>
          </a:p>
        </p:txBody>
      </p:sp>
    </p:spTree>
    <p:extLst>
      <p:ext uri="{BB962C8B-B14F-4D97-AF65-F5344CB8AC3E}">
        <p14:creationId xmlns:p14="http://schemas.microsoft.com/office/powerpoint/2010/main" val="2004186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1E03672-221E-408D-8D04-8C7E3943E2F4}"/>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AB1C1DA1-6293-482C-8969-521A91CEC5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B695A125-C65C-4E0A-A717-C8F0EEA1EE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B2BFB857-88ED-4B6E-81DE-F363C481F592}"/>
              </a:ext>
            </a:extLst>
          </p:cNvPr>
          <p:cNvSpPr>
            <a:spLocks noGrp="1"/>
          </p:cNvSpPr>
          <p:nvPr>
            <p:ph type="dt" sz="half" idx="10"/>
          </p:nvPr>
        </p:nvSpPr>
        <p:spPr/>
        <p:txBody>
          <a:bodyPr/>
          <a:lstStyle/>
          <a:p>
            <a:fld id="{C9333375-23D1-4B12-B59B-72FC7D5B800A}" type="datetimeFigureOut">
              <a:rPr lang="zh-TW" altLang="en-US" smtClean="0"/>
              <a:t>2025/8/26</a:t>
            </a:fld>
            <a:endParaRPr lang="zh-TW" altLang="en-US"/>
          </a:p>
        </p:txBody>
      </p:sp>
      <p:sp>
        <p:nvSpPr>
          <p:cNvPr id="6" name="頁尾版面配置區 5">
            <a:extLst>
              <a:ext uri="{FF2B5EF4-FFF2-40B4-BE49-F238E27FC236}">
                <a16:creationId xmlns:a16="http://schemas.microsoft.com/office/drawing/2014/main" id="{D91185D8-F84F-41CC-83B4-FAD0E34CB5CE}"/>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A00DF11C-7C13-4DCA-84E6-F001F72075D6}"/>
              </a:ext>
            </a:extLst>
          </p:cNvPr>
          <p:cNvSpPr>
            <a:spLocks noGrp="1"/>
          </p:cNvSpPr>
          <p:nvPr>
            <p:ph type="sldNum" sz="quarter" idx="12"/>
          </p:nvPr>
        </p:nvSpPr>
        <p:spPr/>
        <p:txBody>
          <a:bodyPr/>
          <a:lstStyle/>
          <a:p>
            <a:fld id="{0D7D7BAE-864C-4751-8A39-3E998E7A83B4}" type="slidenum">
              <a:rPr lang="zh-TW" altLang="en-US" smtClean="0"/>
              <a:t>‹#›</a:t>
            </a:fld>
            <a:endParaRPr lang="zh-TW" altLang="en-US"/>
          </a:p>
        </p:txBody>
      </p:sp>
    </p:spTree>
    <p:extLst>
      <p:ext uri="{BB962C8B-B14F-4D97-AF65-F5344CB8AC3E}">
        <p14:creationId xmlns:p14="http://schemas.microsoft.com/office/powerpoint/2010/main" val="2277198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E746A365-D10C-4AF4-A372-2A44DA5749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7CEF44D6-E883-4285-AF2D-BDB583224E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4AA712BA-53E6-4A99-92F9-0F63A9E93B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333375-23D1-4B12-B59B-72FC7D5B800A}" type="datetimeFigureOut">
              <a:rPr lang="zh-TW" altLang="en-US" smtClean="0"/>
              <a:t>2025/8/26</a:t>
            </a:fld>
            <a:endParaRPr lang="zh-TW" altLang="en-US"/>
          </a:p>
        </p:txBody>
      </p:sp>
      <p:sp>
        <p:nvSpPr>
          <p:cNvPr id="5" name="頁尾版面配置區 4">
            <a:extLst>
              <a:ext uri="{FF2B5EF4-FFF2-40B4-BE49-F238E27FC236}">
                <a16:creationId xmlns:a16="http://schemas.microsoft.com/office/drawing/2014/main" id="{E8AAA63D-50D4-4162-8BA4-A9C18B8A7F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1C187B7B-8885-4B1C-B44A-C416337EB7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7D7BAE-864C-4751-8A39-3E998E7A83B4}" type="slidenum">
              <a:rPr lang="zh-TW" altLang="en-US" smtClean="0"/>
              <a:t>‹#›</a:t>
            </a:fld>
            <a:endParaRPr lang="zh-TW" altLang="en-US"/>
          </a:p>
        </p:txBody>
      </p:sp>
    </p:spTree>
    <p:extLst>
      <p:ext uri="{BB962C8B-B14F-4D97-AF65-F5344CB8AC3E}">
        <p14:creationId xmlns:p14="http://schemas.microsoft.com/office/powerpoint/2010/main" val="2680200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5.svg"/><Relationship Id="rId7" Type="http://schemas.openxmlformats.org/officeDocument/2006/relationships/image" Target="../media/image11.JPG"/><Relationship Id="rId2" Type="http://schemas.openxmlformats.org/officeDocument/2006/relationships/image" Target="../media/image4.png"/><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3.png"/><Relationship Id="rId5" Type="http://schemas.openxmlformats.org/officeDocument/2006/relationships/image" Target="../media/image10.png"/><Relationship Id="rId10" Type="http://schemas.openxmlformats.org/officeDocument/2006/relationships/image" Target="../media/image13.png"/><Relationship Id="rId4" Type="http://schemas.openxmlformats.org/officeDocument/2006/relationships/image" Target="../media/image6.png"/><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圖片 16">
            <a:extLst>
              <a:ext uri="{FF2B5EF4-FFF2-40B4-BE49-F238E27FC236}">
                <a16:creationId xmlns:a16="http://schemas.microsoft.com/office/drawing/2014/main" id="{CE35CA85-0286-4AAC-99B1-908F3DB99360}"/>
              </a:ext>
            </a:extLst>
          </p:cNvPr>
          <p:cNvPicPr>
            <a:picLocks noChangeAspect="1"/>
          </p:cNvPicPr>
          <p:nvPr/>
        </p:nvPicPr>
        <p:blipFill>
          <a:blip r:embed="rId2"/>
          <a:stretch>
            <a:fillRect/>
          </a:stretch>
        </p:blipFill>
        <p:spPr>
          <a:xfrm rot="5400000">
            <a:off x="-1381054" y="5051292"/>
            <a:ext cx="3694496" cy="932388"/>
          </a:xfrm>
          <a:prstGeom prst="rect">
            <a:avLst/>
          </a:prstGeom>
        </p:spPr>
      </p:pic>
      <p:pic>
        <p:nvPicPr>
          <p:cNvPr id="18" name="圖片 17">
            <a:extLst>
              <a:ext uri="{FF2B5EF4-FFF2-40B4-BE49-F238E27FC236}">
                <a16:creationId xmlns:a16="http://schemas.microsoft.com/office/drawing/2014/main" id="{D6D86CA1-32DC-4FA1-BCDA-B7252E8ED53E}"/>
              </a:ext>
            </a:extLst>
          </p:cNvPr>
          <p:cNvPicPr>
            <a:picLocks noChangeAspect="1"/>
          </p:cNvPicPr>
          <p:nvPr/>
        </p:nvPicPr>
        <p:blipFill>
          <a:blip r:embed="rId3"/>
          <a:stretch>
            <a:fillRect/>
          </a:stretch>
        </p:blipFill>
        <p:spPr>
          <a:xfrm rot="10800000">
            <a:off x="9954704" y="-1"/>
            <a:ext cx="2237294" cy="2188269"/>
          </a:xfrm>
          <a:prstGeom prst="rect">
            <a:avLst/>
          </a:prstGeom>
        </p:spPr>
      </p:pic>
      <p:pic>
        <p:nvPicPr>
          <p:cNvPr id="5" name="圖片 4">
            <a:extLst>
              <a:ext uri="{FF2B5EF4-FFF2-40B4-BE49-F238E27FC236}">
                <a16:creationId xmlns:a16="http://schemas.microsoft.com/office/drawing/2014/main" id="{D732306A-C52F-4361-8D90-D79883AEA2C9}"/>
              </a:ext>
            </a:extLst>
          </p:cNvPr>
          <p:cNvPicPr>
            <a:picLocks noChangeAspect="1"/>
          </p:cNvPicPr>
          <p:nvPr/>
        </p:nvPicPr>
        <p:blipFill>
          <a:blip r:embed="rId4"/>
          <a:stretch>
            <a:fillRect/>
          </a:stretch>
        </p:blipFill>
        <p:spPr>
          <a:xfrm>
            <a:off x="7902887" y="5342055"/>
            <a:ext cx="4289111" cy="1515944"/>
          </a:xfrm>
          <a:prstGeom prst="rect">
            <a:avLst/>
          </a:prstGeom>
        </p:spPr>
      </p:pic>
      <p:sp>
        <p:nvSpPr>
          <p:cNvPr id="6" name="文字方塊 5">
            <a:extLst>
              <a:ext uri="{FF2B5EF4-FFF2-40B4-BE49-F238E27FC236}">
                <a16:creationId xmlns:a16="http://schemas.microsoft.com/office/drawing/2014/main" id="{810AED94-DB67-4D3B-B1B1-D05DB0F9B559}"/>
              </a:ext>
            </a:extLst>
          </p:cNvPr>
          <p:cNvSpPr txBox="1"/>
          <p:nvPr/>
        </p:nvSpPr>
        <p:spPr>
          <a:xfrm>
            <a:off x="-113123" y="-8853"/>
            <a:ext cx="10232238" cy="1015663"/>
          </a:xfrm>
          <a:prstGeom prst="rect">
            <a:avLst/>
          </a:prstGeom>
          <a:noFill/>
        </p:spPr>
        <p:txBody>
          <a:bodyPr wrap="square" rtlCol="0">
            <a:spAutoFit/>
          </a:bodyPr>
          <a:lstStyle/>
          <a:p>
            <a:r>
              <a:rPr lang="zh-TW" altLang="en-US" sz="6000" b="1" dirty="0">
                <a:solidFill>
                  <a:schemeClr val="accent6">
                    <a:lumMod val="50000"/>
                  </a:schemeClr>
                </a:solidFill>
                <a:effectLst>
                  <a:glow rad="152400">
                    <a:prstClr val="white"/>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水環境巡守領域楷模介紹</a:t>
            </a:r>
            <a:endParaRPr lang="zh-TW" altLang="en-US" b="1" dirty="0">
              <a:solidFill>
                <a:schemeClr val="accent6">
                  <a:lumMod val="50000"/>
                </a:schemeClr>
              </a:solidFill>
              <a:latin typeface="微軟正黑體" panose="020B0604030504040204" pitchFamily="34" charset="-120"/>
              <a:ea typeface="微軟正黑體" panose="020B0604030504040204" pitchFamily="34" charset="-120"/>
            </a:endParaRPr>
          </a:p>
        </p:txBody>
      </p:sp>
      <p:pic>
        <p:nvPicPr>
          <p:cNvPr id="7" name="圖形 6">
            <a:extLst>
              <a:ext uri="{FF2B5EF4-FFF2-40B4-BE49-F238E27FC236}">
                <a16:creationId xmlns:a16="http://schemas.microsoft.com/office/drawing/2014/main" id="{DDEBF13E-924B-4D18-8DD1-7E42C74A445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82038" y="223163"/>
            <a:ext cx="1791313" cy="551629"/>
          </a:xfrm>
          <a:prstGeom prst="rect">
            <a:avLst/>
          </a:prstGeom>
        </p:spPr>
      </p:pic>
      <p:sp>
        <p:nvSpPr>
          <p:cNvPr id="8" name="文字方塊 7">
            <a:extLst>
              <a:ext uri="{FF2B5EF4-FFF2-40B4-BE49-F238E27FC236}">
                <a16:creationId xmlns:a16="http://schemas.microsoft.com/office/drawing/2014/main" id="{7DCFD0B9-16AE-4C03-9E63-C5CD828F487D}"/>
              </a:ext>
            </a:extLst>
          </p:cNvPr>
          <p:cNvSpPr txBox="1"/>
          <p:nvPr/>
        </p:nvSpPr>
        <p:spPr>
          <a:xfrm>
            <a:off x="548709" y="4019225"/>
            <a:ext cx="3797351" cy="830997"/>
          </a:xfrm>
          <a:prstGeom prst="rect">
            <a:avLst/>
          </a:prstGeom>
          <a:noFill/>
        </p:spPr>
        <p:txBody>
          <a:bodyPr wrap="square">
            <a:spAutoFit/>
          </a:bodyPr>
          <a:lstStyle/>
          <a:p>
            <a:pPr marL="263525" indent="-263525">
              <a:spcAft>
                <a:spcPts val="600"/>
              </a:spcAft>
              <a:buSzPct val="105000"/>
              <a:buBlip>
                <a:blip r:embed="rId7"/>
              </a:buBlip>
            </a:pPr>
            <a:r>
              <a:rPr lang="zh-TW" altLang="en-US" sz="2400" b="1" dirty="0">
                <a:solidFill>
                  <a:schemeClr val="accent6">
                    <a:lumMod val="50000"/>
                  </a:schemeClr>
                </a:solidFill>
                <a:effectLst>
                  <a:glow rad="152400">
                    <a:prstClr val="white"/>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臺北市豹山溪水環境巡守隊</a:t>
            </a:r>
            <a:r>
              <a:rPr lang="zh-TW" altLang="en-US" sz="2400" b="1" dirty="0">
                <a:solidFill>
                  <a:srgbClr val="FF0000"/>
                </a:solidFill>
                <a:effectLst>
                  <a:glow rad="152400">
                    <a:prstClr val="white"/>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甘偉文隊長</a:t>
            </a:r>
            <a:endParaRPr lang="en-US" altLang="zh-TW" sz="2400" b="1" dirty="0">
              <a:solidFill>
                <a:srgbClr val="FF0000"/>
              </a:solidFill>
              <a:effectLst>
                <a:glow rad="152400">
                  <a:prstClr val="white"/>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9" name="矩形 8">
            <a:extLst>
              <a:ext uri="{FF2B5EF4-FFF2-40B4-BE49-F238E27FC236}">
                <a16:creationId xmlns:a16="http://schemas.microsoft.com/office/drawing/2014/main" id="{B2FDFA1C-10AC-4F91-9BD3-EE13902C6E05}"/>
              </a:ext>
            </a:extLst>
          </p:cNvPr>
          <p:cNvSpPr/>
          <p:nvPr/>
        </p:nvSpPr>
        <p:spPr>
          <a:xfrm>
            <a:off x="8122094" y="4832537"/>
            <a:ext cx="3665220" cy="923330"/>
          </a:xfrm>
          <a:prstGeom prst="rect">
            <a:avLst/>
          </a:prstGeom>
        </p:spPr>
        <p:txBody>
          <a:bodyPr wrap="square">
            <a:spAutoFit/>
          </a:bodyPr>
          <a:lstStyle/>
          <a:p>
            <a:pPr marL="179388" indent="-179388">
              <a:buFont typeface="Arial" panose="020B0604020202020204" pitchFamily="34" charset="0"/>
              <a:buChar char="•"/>
            </a:pP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組織成立北門里水環境巡守隊，不畏不肖業者威脅，堅持守護鳳山溪的</a:t>
            </a:r>
            <a:r>
              <a:rPr lang="zh-TW" altLang="en-US" b="1" dirty="0">
                <a:solidFill>
                  <a:srgbClr val="FF0000"/>
                </a:solidFill>
                <a:latin typeface="微軟正黑體" panose="020B0604030504040204" pitchFamily="34" charset="-120"/>
                <a:ea typeface="微軟正黑體" panose="020B0604030504040204" pitchFamily="34" charset="-120"/>
              </a:rPr>
              <a:t>「里長婆」</a:t>
            </a:r>
          </a:p>
        </p:txBody>
      </p:sp>
      <p:sp>
        <p:nvSpPr>
          <p:cNvPr id="10" name="文字方塊 9">
            <a:extLst>
              <a:ext uri="{FF2B5EF4-FFF2-40B4-BE49-F238E27FC236}">
                <a16:creationId xmlns:a16="http://schemas.microsoft.com/office/drawing/2014/main" id="{F61A7842-750A-46A3-A4BD-CB14D3D6DBF3}"/>
              </a:ext>
            </a:extLst>
          </p:cNvPr>
          <p:cNvSpPr txBox="1"/>
          <p:nvPr/>
        </p:nvSpPr>
        <p:spPr>
          <a:xfrm>
            <a:off x="4274997" y="3986622"/>
            <a:ext cx="3526930" cy="1277273"/>
          </a:xfrm>
          <a:prstGeom prst="rect">
            <a:avLst/>
          </a:prstGeom>
          <a:noFill/>
        </p:spPr>
        <p:txBody>
          <a:bodyPr wrap="square">
            <a:spAutoFit/>
          </a:bodyPr>
          <a:lstStyle/>
          <a:p>
            <a:pPr marL="263525" indent="-263525">
              <a:spcAft>
                <a:spcPts val="600"/>
              </a:spcAft>
              <a:buSzPct val="105000"/>
              <a:buBlip>
                <a:blip r:embed="rId7"/>
              </a:buBlip>
            </a:pPr>
            <a:r>
              <a:rPr lang="zh-TW" altLang="en-US" sz="2400" b="1" dirty="0">
                <a:solidFill>
                  <a:schemeClr val="accent6">
                    <a:lumMod val="50000"/>
                  </a:schemeClr>
                </a:solidFill>
                <a:effectLst>
                  <a:glow rad="152400">
                    <a:prstClr val="white"/>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臺南市正新國小蟋蟀少年水環境守護志工隊</a:t>
            </a:r>
            <a:endParaRPr lang="en-US" altLang="zh-TW" sz="2400" b="1" dirty="0">
              <a:solidFill>
                <a:schemeClr val="accent6">
                  <a:lumMod val="50000"/>
                </a:schemeClr>
              </a:solidFill>
              <a:effectLst>
                <a:glow rad="152400">
                  <a:prstClr val="white"/>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spcAft>
                <a:spcPts val="600"/>
              </a:spcAft>
              <a:buSzPct val="105000"/>
            </a:pPr>
            <a:r>
              <a:rPr lang="zh-TW" altLang="en-US" sz="2400" b="1" dirty="0">
                <a:solidFill>
                  <a:schemeClr val="accent6">
                    <a:lumMod val="50000"/>
                  </a:schemeClr>
                </a:solidFill>
                <a:effectLst>
                  <a:glow rad="152400">
                    <a:prstClr val="white"/>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sz="2400" b="1" dirty="0">
                <a:solidFill>
                  <a:srgbClr val="FF0000"/>
                </a:solidFill>
                <a:effectLst>
                  <a:glow rad="152400">
                    <a:prstClr val="white"/>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陳俊臣老師</a:t>
            </a:r>
            <a:endParaRPr lang="en-US" altLang="zh-TW" sz="2400" b="1" dirty="0">
              <a:solidFill>
                <a:srgbClr val="FF0000"/>
              </a:solidFill>
              <a:effectLst>
                <a:glow rad="152400">
                  <a:prstClr val="white"/>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1" name="文字方塊 10">
            <a:extLst>
              <a:ext uri="{FF2B5EF4-FFF2-40B4-BE49-F238E27FC236}">
                <a16:creationId xmlns:a16="http://schemas.microsoft.com/office/drawing/2014/main" id="{4F77C8F7-1BBD-4572-9622-B8FBE57086CB}"/>
              </a:ext>
            </a:extLst>
          </p:cNvPr>
          <p:cNvSpPr txBox="1"/>
          <p:nvPr/>
        </p:nvSpPr>
        <p:spPr>
          <a:xfrm>
            <a:off x="7902887" y="3969726"/>
            <a:ext cx="3652103" cy="830997"/>
          </a:xfrm>
          <a:prstGeom prst="rect">
            <a:avLst/>
          </a:prstGeom>
          <a:noFill/>
        </p:spPr>
        <p:txBody>
          <a:bodyPr wrap="square">
            <a:spAutoFit/>
          </a:bodyPr>
          <a:lstStyle/>
          <a:p>
            <a:pPr marL="263525" indent="-263525">
              <a:spcAft>
                <a:spcPts val="600"/>
              </a:spcAft>
              <a:buSzPct val="105000"/>
              <a:buBlip>
                <a:blip r:embed="rId7"/>
              </a:buBlip>
            </a:pPr>
            <a:r>
              <a:rPr lang="zh-TW" altLang="en-US" sz="2400" b="1" dirty="0">
                <a:solidFill>
                  <a:schemeClr val="accent6">
                    <a:lumMod val="50000"/>
                  </a:schemeClr>
                </a:solidFill>
                <a:effectLst>
                  <a:glow rad="152400">
                    <a:prstClr val="white"/>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高雄市鳳山北門里水環境巡守隊  </a:t>
            </a:r>
            <a:r>
              <a:rPr lang="zh-TW" altLang="en-US" sz="2400" b="1" dirty="0">
                <a:solidFill>
                  <a:srgbClr val="FF0000"/>
                </a:solidFill>
                <a:effectLst>
                  <a:glow rad="152400">
                    <a:prstClr val="white"/>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謝秀霞里長</a:t>
            </a:r>
            <a:endParaRPr lang="en-US" altLang="zh-TW" sz="2400" b="1" dirty="0">
              <a:solidFill>
                <a:srgbClr val="FF0000"/>
              </a:solidFill>
              <a:effectLst>
                <a:glow rad="152400">
                  <a:prstClr val="white"/>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2" name="矩形 11">
            <a:extLst>
              <a:ext uri="{FF2B5EF4-FFF2-40B4-BE49-F238E27FC236}">
                <a16:creationId xmlns:a16="http://schemas.microsoft.com/office/drawing/2014/main" id="{EA196C2A-60FC-425F-A394-C70681389E37}"/>
              </a:ext>
            </a:extLst>
          </p:cNvPr>
          <p:cNvSpPr/>
          <p:nvPr/>
        </p:nvSpPr>
        <p:spPr>
          <a:xfrm>
            <a:off x="715035" y="4858339"/>
            <a:ext cx="3526931" cy="1754326"/>
          </a:xfrm>
          <a:prstGeom prst="rect">
            <a:avLst/>
          </a:prstGeom>
        </p:spPr>
        <p:txBody>
          <a:bodyPr wrap="square">
            <a:spAutoFit/>
          </a:bodyPr>
          <a:lstStyle/>
          <a:p>
            <a:pPr marL="179388" indent="-179388">
              <a:buFont typeface="Arial" panose="020B0604020202020204" pitchFamily="34" charset="0"/>
              <a:buChar char="•"/>
            </a:pPr>
            <a:r>
              <a:rPr lang="zh-TW" altLang="en-US" b="1" dirty="0">
                <a:solidFill>
                  <a:srgbClr val="FF0000"/>
                </a:solidFill>
                <a:latin typeface="微軟正黑體" panose="020B0604030504040204" pitchFamily="34" charset="-120"/>
                <a:ea typeface="微軟正黑體" panose="020B0604030504040204" pitchFamily="34" charset="-120"/>
              </a:rPr>
              <a:t>環保機關人員退休</a:t>
            </a:r>
            <a:endParaRPr lang="en-US" altLang="zh-TW" b="1" dirty="0">
              <a:solidFill>
                <a:srgbClr val="FF0000"/>
              </a:solidFill>
              <a:latin typeface="微軟正黑體" panose="020B0604030504040204" pitchFamily="34" charset="-120"/>
              <a:ea typeface="微軟正黑體" panose="020B0604030504040204" pitchFamily="34" charset="-120"/>
            </a:endParaRPr>
          </a:p>
          <a:p>
            <a:pPr marL="179388" indent="-179388">
              <a:buFont typeface="Arial" panose="020B0604020202020204" pitchFamily="34" charset="0"/>
              <a:buChar char="•"/>
            </a:pP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號召成立臺北市豹山溪水環境巡守隊及新北市濕地水漾水環境巡守隊親自負責勤務規劃、活動安排及環境教育解說等任務，對環境保護親力親為</a:t>
            </a:r>
          </a:p>
        </p:txBody>
      </p:sp>
      <p:sp>
        <p:nvSpPr>
          <p:cNvPr id="13" name="矩形 12">
            <a:extLst>
              <a:ext uri="{FF2B5EF4-FFF2-40B4-BE49-F238E27FC236}">
                <a16:creationId xmlns:a16="http://schemas.microsoft.com/office/drawing/2014/main" id="{818D8645-38F4-44AF-B202-FD7F61CDDDE7}"/>
              </a:ext>
            </a:extLst>
          </p:cNvPr>
          <p:cNvSpPr/>
          <p:nvPr/>
        </p:nvSpPr>
        <p:spPr>
          <a:xfrm>
            <a:off x="4533434" y="5218371"/>
            <a:ext cx="3665220" cy="923330"/>
          </a:xfrm>
          <a:prstGeom prst="rect">
            <a:avLst/>
          </a:prstGeom>
        </p:spPr>
        <p:txBody>
          <a:bodyPr wrap="square">
            <a:spAutoFit/>
          </a:bodyPr>
          <a:lstStyle/>
          <a:p>
            <a:pPr marL="179388" indent="-179388">
              <a:buFont typeface="Arial" panose="020B0604020202020204" pitchFamily="34" charset="0"/>
              <a:buChar char="•"/>
            </a:pP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任職</a:t>
            </a:r>
            <a:r>
              <a:rPr lang="zh-TW" altLang="en-US" b="1" dirty="0">
                <a:solidFill>
                  <a:srgbClr val="FF0000"/>
                </a:solidFill>
                <a:latin typeface="微軟正黑體" panose="020B0604030504040204" pitchFamily="34" charset="-120"/>
                <a:ea typeface="微軟正黑體" panose="020B0604030504040204" pitchFamily="34" charset="-120"/>
              </a:rPr>
              <a:t>正新國小老師</a:t>
            </a:r>
            <a:endParaRPr lang="en-US" altLang="zh-TW" b="1" dirty="0">
              <a:solidFill>
                <a:srgbClr val="FF0000"/>
              </a:solidFill>
              <a:latin typeface="微軟正黑體" panose="020B0604030504040204" pitchFamily="34" charset="-120"/>
              <a:ea typeface="微軟正黑體" panose="020B0604030504040204" pitchFamily="34" charset="-120"/>
            </a:endParaRPr>
          </a:p>
          <a:p>
            <a:pPr marL="179388" indent="-179388">
              <a:buFont typeface="Arial" panose="020B0604020202020204" pitchFamily="34" charset="0"/>
              <a:buChar char="•"/>
            </a:pP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跳脫傳統教學框架，帶領學生走出教室、關心社區環境</a:t>
            </a:r>
          </a:p>
        </p:txBody>
      </p:sp>
      <p:pic>
        <p:nvPicPr>
          <p:cNvPr id="14" name="圖片 13">
            <a:extLst>
              <a:ext uri="{FF2B5EF4-FFF2-40B4-BE49-F238E27FC236}">
                <a16:creationId xmlns:a16="http://schemas.microsoft.com/office/drawing/2014/main" id="{2A5CF772-916E-43F1-AF46-7A7B166E1BDB}"/>
              </a:ext>
            </a:extLst>
          </p:cNvPr>
          <p:cNvPicPr>
            <a:picLocks noChangeAspect="1"/>
          </p:cNvPicPr>
          <p:nvPr/>
        </p:nvPicPr>
        <p:blipFill rotWithShape="1">
          <a:blip r:embed="rId8" cstate="hqprint">
            <a:extLst>
              <a:ext uri="{28A0092B-C50C-407E-A947-70E740481C1C}">
                <a14:useLocalDpi xmlns:a14="http://schemas.microsoft.com/office/drawing/2010/main" val="0"/>
              </a:ext>
            </a:extLst>
          </a:blip>
          <a:srcRect l="19060" r="17181" b="20761"/>
          <a:stretch/>
        </p:blipFill>
        <p:spPr>
          <a:xfrm>
            <a:off x="932388" y="1340514"/>
            <a:ext cx="2865120" cy="2670594"/>
          </a:xfrm>
          <a:prstGeom prst="rect">
            <a:avLst/>
          </a:prstGeom>
        </p:spPr>
      </p:pic>
      <p:pic>
        <p:nvPicPr>
          <p:cNvPr id="15" name="圖片 14">
            <a:extLst>
              <a:ext uri="{FF2B5EF4-FFF2-40B4-BE49-F238E27FC236}">
                <a16:creationId xmlns:a16="http://schemas.microsoft.com/office/drawing/2014/main" id="{C7330115-0D85-42E1-ACA4-FEE9EB09063E}"/>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l="21875" t="1000" r="20541" b="27000"/>
          <a:stretch/>
        </p:blipFill>
        <p:spPr>
          <a:xfrm>
            <a:off x="4584805" y="1332397"/>
            <a:ext cx="2865120" cy="2686828"/>
          </a:xfrm>
          <a:prstGeom prst="rect">
            <a:avLst/>
          </a:prstGeom>
        </p:spPr>
      </p:pic>
      <p:pic>
        <p:nvPicPr>
          <p:cNvPr id="16" name="圖片 15">
            <a:extLst>
              <a:ext uri="{FF2B5EF4-FFF2-40B4-BE49-F238E27FC236}">
                <a16:creationId xmlns:a16="http://schemas.microsoft.com/office/drawing/2014/main" id="{25DFD1A6-F550-4969-AF7A-1F31D130A385}"/>
              </a:ext>
            </a:extLst>
          </p:cNvPr>
          <p:cNvPicPr>
            <a:picLocks noChangeAspect="1"/>
          </p:cNvPicPr>
          <p:nvPr/>
        </p:nvPicPr>
        <p:blipFill rotWithShape="1">
          <a:blip r:embed="rId10" cstate="hqprint">
            <a:extLst>
              <a:ext uri="{28A0092B-C50C-407E-A947-70E740481C1C}">
                <a14:useLocalDpi xmlns:a14="http://schemas.microsoft.com/office/drawing/2010/main" val="0"/>
              </a:ext>
            </a:extLst>
          </a:blip>
          <a:srcRect l="6111" t="222" r="33111" b="-1259"/>
          <a:stretch/>
        </p:blipFill>
        <p:spPr>
          <a:xfrm rot="5400000">
            <a:off x="8565593" y="1012143"/>
            <a:ext cx="2661025" cy="3317768"/>
          </a:xfrm>
          <a:prstGeom prst="rect">
            <a:avLst/>
          </a:prstGeom>
        </p:spPr>
      </p:pic>
    </p:spTree>
    <p:extLst>
      <p:ext uri="{BB962C8B-B14F-4D97-AF65-F5344CB8AC3E}">
        <p14:creationId xmlns:p14="http://schemas.microsoft.com/office/powerpoint/2010/main" val="1479971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字方塊 21">
            <a:extLst>
              <a:ext uri="{FF2B5EF4-FFF2-40B4-BE49-F238E27FC236}">
                <a16:creationId xmlns:a16="http://schemas.microsoft.com/office/drawing/2014/main" id="{44096AD4-440D-4E5E-9ECE-5EA902929EF6}"/>
              </a:ext>
            </a:extLst>
          </p:cNvPr>
          <p:cNvSpPr txBox="1"/>
          <p:nvPr/>
        </p:nvSpPr>
        <p:spPr>
          <a:xfrm>
            <a:off x="-113123" y="-8853"/>
            <a:ext cx="10232238" cy="1015663"/>
          </a:xfrm>
          <a:prstGeom prst="rect">
            <a:avLst/>
          </a:prstGeom>
          <a:noFill/>
        </p:spPr>
        <p:txBody>
          <a:bodyPr wrap="square" rtlCol="0">
            <a:spAutoFit/>
          </a:bodyPr>
          <a:lstStyle/>
          <a:p>
            <a:r>
              <a:rPr lang="zh-TW" altLang="en-US" sz="6000" b="1" dirty="0">
                <a:solidFill>
                  <a:schemeClr val="accent6">
                    <a:lumMod val="50000"/>
                  </a:schemeClr>
                </a:solidFill>
                <a:effectLst>
                  <a:glow rad="152400">
                    <a:prstClr val="white"/>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水環境巡守領域楷模介紹</a:t>
            </a:r>
            <a:endParaRPr lang="zh-TW" altLang="en-US" b="1" dirty="0">
              <a:solidFill>
                <a:schemeClr val="accent6">
                  <a:lumMod val="50000"/>
                </a:schemeClr>
              </a:solidFill>
              <a:latin typeface="微軟正黑體" panose="020B0604030504040204" pitchFamily="34" charset="-120"/>
              <a:ea typeface="微軟正黑體" panose="020B0604030504040204" pitchFamily="34" charset="-120"/>
            </a:endParaRPr>
          </a:p>
        </p:txBody>
      </p:sp>
      <p:pic>
        <p:nvPicPr>
          <p:cNvPr id="23" name="圖形 22">
            <a:extLst>
              <a:ext uri="{FF2B5EF4-FFF2-40B4-BE49-F238E27FC236}">
                <a16:creationId xmlns:a16="http://schemas.microsoft.com/office/drawing/2014/main" id="{E0BC43FF-78B6-4BAB-900C-2536A893C2A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282038" y="223163"/>
            <a:ext cx="1791313" cy="551629"/>
          </a:xfrm>
          <a:prstGeom prst="rect">
            <a:avLst/>
          </a:prstGeom>
        </p:spPr>
      </p:pic>
      <p:sp>
        <p:nvSpPr>
          <p:cNvPr id="24" name="文字方塊 23">
            <a:extLst>
              <a:ext uri="{FF2B5EF4-FFF2-40B4-BE49-F238E27FC236}">
                <a16:creationId xmlns:a16="http://schemas.microsoft.com/office/drawing/2014/main" id="{CAD21CE5-CBC3-4CD4-80B3-9E7344780929}"/>
              </a:ext>
            </a:extLst>
          </p:cNvPr>
          <p:cNvSpPr txBox="1"/>
          <p:nvPr/>
        </p:nvSpPr>
        <p:spPr>
          <a:xfrm>
            <a:off x="389225" y="3754834"/>
            <a:ext cx="3652103" cy="830997"/>
          </a:xfrm>
          <a:prstGeom prst="rect">
            <a:avLst/>
          </a:prstGeom>
          <a:noFill/>
        </p:spPr>
        <p:txBody>
          <a:bodyPr wrap="square">
            <a:spAutoFit/>
          </a:bodyPr>
          <a:lstStyle/>
          <a:p>
            <a:pPr marL="457200" indent="-457200">
              <a:spcAft>
                <a:spcPts val="600"/>
              </a:spcAft>
              <a:buSzPct val="105000"/>
              <a:buBlip>
                <a:blip r:embed="rId4"/>
              </a:buBlip>
            </a:pPr>
            <a:r>
              <a:rPr lang="zh-TW" altLang="en-US" sz="2400" b="1" dirty="0">
                <a:solidFill>
                  <a:schemeClr val="accent6">
                    <a:lumMod val="50000"/>
                  </a:schemeClr>
                </a:solidFill>
                <a:effectLst>
                  <a:glow rad="152400">
                    <a:prstClr val="white"/>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新竹縣新豐鄉水環境巡守隊</a:t>
            </a:r>
            <a:r>
              <a:rPr lang="zh-TW" altLang="en-US" sz="2400" b="1" dirty="0">
                <a:solidFill>
                  <a:srgbClr val="FF0000"/>
                </a:solidFill>
                <a:effectLst>
                  <a:glow rad="152400">
                    <a:prstClr val="white"/>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吳傳梴隊長</a:t>
            </a:r>
            <a:endParaRPr lang="en-US" altLang="zh-TW" sz="2400" b="1" dirty="0">
              <a:solidFill>
                <a:srgbClr val="FF0000"/>
              </a:solidFill>
              <a:effectLst>
                <a:glow rad="152400">
                  <a:prstClr val="white"/>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25" name="矩形 24">
            <a:extLst>
              <a:ext uri="{FF2B5EF4-FFF2-40B4-BE49-F238E27FC236}">
                <a16:creationId xmlns:a16="http://schemas.microsoft.com/office/drawing/2014/main" id="{B9A06D6F-D66B-4EF3-8FA4-2AD6BD2F4C67}"/>
              </a:ext>
            </a:extLst>
          </p:cNvPr>
          <p:cNvSpPr/>
          <p:nvPr/>
        </p:nvSpPr>
        <p:spPr>
          <a:xfrm>
            <a:off x="8109642" y="4585831"/>
            <a:ext cx="3409850" cy="1754326"/>
          </a:xfrm>
          <a:prstGeom prst="rect">
            <a:avLst/>
          </a:prstGeom>
        </p:spPr>
        <p:txBody>
          <a:bodyPr wrap="square">
            <a:spAutoFit/>
          </a:bodyPr>
          <a:lstStyle/>
          <a:p>
            <a:pPr marL="176213" indent="-176213">
              <a:buFont typeface="Arial" panose="020B0604020202020204" pitchFamily="34" charset="0"/>
              <a:buChar char="•"/>
            </a:pP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將熱愛親近大自然行為化為環境保護實際行動</a:t>
            </a:r>
            <a:endPar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176213" indent="-176213">
              <a:buFont typeface="Arial" panose="020B0604020202020204" pitchFamily="34" charset="0"/>
              <a:buChar char="•"/>
            </a:pP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從參與各項守護水環境活動中獲得保育成就並維持熱誠</a:t>
            </a:r>
            <a:endPar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176213" indent="-176213">
              <a:buFont typeface="Arial" panose="020B0604020202020204" pitchFamily="34" charset="0"/>
              <a:buChar char="•"/>
            </a:pP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持續擔任</a:t>
            </a:r>
            <a:r>
              <a:rPr lang="zh-TW" altLang="en-US" b="1" dirty="0">
                <a:solidFill>
                  <a:srgbClr val="FF0000"/>
                </a:solidFill>
                <a:latin typeface="微軟正黑體" panose="020B0604030504040204" pitchFamily="34" charset="-120"/>
                <a:ea typeface="微軟正黑體" panose="020B0604030504040204" pitchFamily="34" charset="-120"/>
              </a:rPr>
              <a:t>解說員</a:t>
            </a: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宣導河川保護重要性</a:t>
            </a:r>
          </a:p>
        </p:txBody>
      </p:sp>
      <p:sp>
        <p:nvSpPr>
          <p:cNvPr id="26" name="文字方塊 25">
            <a:extLst>
              <a:ext uri="{FF2B5EF4-FFF2-40B4-BE49-F238E27FC236}">
                <a16:creationId xmlns:a16="http://schemas.microsoft.com/office/drawing/2014/main" id="{EEECE233-0594-44C7-BC7C-4E7E0DE02A44}"/>
              </a:ext>
            </a:extLst>
          </p:cNvPr>
          <p:cNvSpPr txBox="1"/>
          <p:nvPr/>
        </p:nvSpPr>
        <p:spPr>
          <a:xfrm>
            <a:off x="4227138" y="3757290"/>
            <a:ext cx="3652103" cy="830997"/>
          </a:xfrm>
          <a:prstGeom prst="rect">
            <a:avLst/>
          </a:prstGeom>
          <a:noFill/>
        </p:spPr>
        <p:txBody>
          <a:bodyPr wrap="square">
            <a:spAutoFit/>
          </a:bodyPr>
          <a:lstStyle/>
          <a:p>
            <a:pPr marL="265113" indent="-265113">
              <a:spcAft>
                <a:spcPts val="600"/>
              </a:spcAft>
              <a:buSzPct val="105000"/>
              <a:buBlip>
                <a:blip r:embed="rId4"/>
              </a:buBlip>
            </a:pPr>
            <a:r>
              <a:rPr lang="zh-TW" altLang="en-US" sz="2400" b="1" dirty="0">
                <a:solidFill>
                  <a:schemeClr val="accent6">
                    <a:lumMod val="50000"/>
                  </a:schemeClr>
                </a:solidFill>
                <a:effectLst>
                  <a:glow rad="152400">
                    <a:prstClr val="white"/>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苗栗縣竹森社區水環境巡守隊</a:t>
            </a:r>
            <a:r>
              <a:rPr lang="zh-TW" altLang="en-US" sz="2400" b="1" dirty="0">
                <a:solidFill>
                  <a:srgbClr val="FF0000"/>
                </a:solidFill>
                <a:effectLst>
                  <a:glow rad="152400">
                    <a:prstClr val="white"/>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楊招治隊員</a:t>
            </a:r>
            <a:endParaRPr lang="en-US" altLang="zh-TW" sz="2400" b="1" dirty="0">
              <a:solidFill>
                <a:srgbClr val="FF0000"/>
              </a:solidFill>
              <a:effectLst>
                <a:glow rad="152400">
                  <a:prstClr val="white"/>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27" name="文字方塊 26">
            <a:extLst>
              <a:ext uri="{FF2B5EF4-FFF2-40B4-BE49-F238E27FC236}">
                <a16:creationId xmlns:a16="http://schemas.microsoft.com/office/drawing/2014/main" id="{0DF0D091-9153-446B-A99C-87304E5EB4A9}"/>
              </a:ext>
            </a:extLst>
          </p:cNvPr>
          <p:cNvSpPr txBox="1"/>
          <p:nvPr/>
        </p:nvSpPr>
        <p:spPr>
          <a:xfrm>
            <a:off x="8001000" y="3774523"/>
            <a:ext cx="3652103" cy="830997"/>
          </a:xfrm>
          <a:prstGeom prst="rect">
            <a:avLst/>
          </a:prstGeom>
          <a:noFill/>
        </p:spPr>
        <p:txBody>
          <a:bodyPr wrap="square">
            <a:spAutoFit/>
          </a:bodyPr>
          <a:lstStyle/>
          <a:p>
            <a:pPr marL="265113" indent="-265113">
              <a:spcAft>
                <a:spcPts val="600"/>
              </a:spcAft>
              <a:buSzPct val="105000"/>
              <a:buBlip>
                <a:blip r:embed="rId4"/>
              </a:buBlip>
            </a:pPr>
            <a:r>
              <a:rPr lang="zh-TW" altLang="en-US" sz="2400" b="1" dirty="0">
                <a:solidFill>
                  <a:schemeClr val="accent6">
                    <a:lumMod val="50000"/>
                  </a:schemeClr>
                </a:solidFill>
                <a:effectLst>
                  <a:glow rad="152400">
                    <a:prstClr val="white"/>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花蓮縣生態推展協會水環境巡守隊</a:t>
            </a:r>
            <a:r>
              <a:rPr lang="zh-TW" altLang="en-US" sz="2400" b="1" dirty="0">
                <a:solidFill>
                  <a:srgbClr val="FF0000"/>
                </a:solidFill>
                <a:effectLst>
                  <a:glow rad="152400">
                    <a:prstClr val="white"/>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鄭龍麟理事</a:t>
            </a:r>
            <a:endParaRPr lang="en-US" altLang="zh-TW" sz="2400" b="1" dirty="0">
              <a:solidFill>
                <a:srgbClr val="FF0000"/>
              </a:solidFill>
              <a:effectLst>
                <a:glow rad="152400">
                  <a:prstClr val="white"/>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28" name="矩形 27">
            <a:extLst>
              <a:ext uri="{FF2B5EF4-FFF2-40B4-BE49-F238E27FC236}">
                <a16:creationId xmlns:a16="http://schemas.microsoft.com/office/drawing/2014/main" id="{D799C88B-5DE4-4D43-9571-520BEB120E32}"/>
              </a:ext>
            </a:extLst>
          </p:cNvPr>
          <p:cNvSpPr/>
          <p:nvPr/>
        </p:nvSpPr>
        <p:spPr>
          <a:xfrm>
            <a:off x="592686" y="4563418"/>
            <a:ext cx="3286433" cy="1200329"/>
          </a:xfrm>
          <a:prstGeom prst="rect">
            <a:avLst/>
          </a:prstGeom>
        </p:spPr>
        <p:txBody>
          <a:bodyPr wrap="square">
            <a:spAutoFit/>
          </a:bodyPr>
          <a:lstStyle/>
          <a:p>
            <a:pPr marL="176213" indent="-176213">
              <a:buFont typeface="Arial" panose="020B0604020202020204" pitchFamily="34" charset="0"/>
              <a:buChar char="•"/>
            </a:pP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成立新豐鄉水環境巡守隊</a:t>
            </a:r>
            <a:endPar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176213" indent="-176213">
              <a:buFont typeface="Arial" panose="020B0604020202020204" pitchFamily="34" charset="0"/>
              <a:buChar char="•"/>
            </a:pP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守護新豐鄉紅樹林濕地</a:t>
            </a:r>
            <a:endPar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176213" indent="-176213">
              <a:buFont typeface="Arial" panose="020B0604020202020204" pitchFamily="34" charset="0"/>
              <a:buChar char="•"/>
            </a:pPr>
            <a:r>
              <a:rPr lang="zh-TW" altLang="en-US" b="1" dirty="0">
                <a:solidFill>
                  <a:srgbClr val="FF0000"/>
                </a:solidFill>
                <a:latin typeface="微軟正黑體" panose="020B0604030504040204" pitchFamily="34" charset="-120"/>
                <a:ea typeface="微軟正黑體" panose="020B0604030504040204" pitchFamily="34" charset="-120"/>
              </a:rPr>
              <a:t>帶領志工</a:t>
            </a: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將水環境保育觀念生活化</a:t>
            </a:r>
          </a:p>
        </p:txBody>
      </p:sp>
      <p:sp>
        <p:nvSpPr>
          <p:cNvPr id="29" name="矩形 28">
            <a:extLst>
              <a:ext uri="{FF2B5EF4-FFF2-40B4-BE49-F238E27FC236}">
                <a16:creationId xmlns:a16="http://schemas.microsoft.com/office/drawing/2014/main" id="{CE6C30B2-E81D-4C9C-AC88-389613E5518B}"/>
              </a:ext>
            </a:extLst>
          </p:cNvPr>
          <p:cNvSpPr/>
          <p:nvPr/>
        </p:nvSpPr>
        <p:spPr>
          <a:xfrm>
            <a:off x="4312237" y="4557584"/>
            <a:ext cx="3409850" cy="1477328"/>
          </a:xfrm>
          <a:prstGeom prst="rect">
            <a:avLst/>
          </a:prstGeom>
        </p:spPr>
        <p:txBody>
          <a:bodyPr wrap="square">
            <a:spAutoFit/>
          </a:bodyPr>
          <a:lstStyle/>
          <a:p>
            <a:pPr marL="176213" indent="-176213">
              <a:buFont typeface="Arial" panose="020B0604020202020204" pitchFamily="34" charset="0"/>
              <a:buChar char="•"/>
            </a:pP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主動加入</a:t>
            </a:r>
            <a:r>
              <a:rPr lang="zh-TW" altLang="en-US" b="1" dirty="0">
                <a:solidFill>
                  <a:srgbClr val="FF0000"/>
                </a:solidFill>
                <a:latin typeface="微軟正黑體" panose="020B0604030504040204" pitchFamily="34" charset="-120"/>
                <a:ea typeface="微軟正黑體" panose="020B0604030504040204" pitchFamily="34" charset="-120"/>
              </a:rPr>
              <a:t>清理西湖溪堤岸步道</a:t>
            </a: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之行列</a:t>
            </a:r>
            <a:endParaRPr lang="en-US" altLang="zh-TW"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176213" indent="-176213">
              <a:buFont typeface="Arial" panose="020B0604020202020204" pitchFamily="34" charset="0"/>
              <a:buChar char="•"/>
            </a:pP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rPr>
              <a:t>持之以恆且不放棄，最終逐漸喚起民眾公德心及對河川保育議題的重視</a:t>
            </a:r>
          </a:p>
        </p:txBody>
      </p:sp>
      <p:pic>
        <p:nvPicPr>
          <p:cNvPr id="30" name="圖片 29">
            <a:extLst>
              <a:ext uri="{FF2B5EF4-FFF2-40B4-BE49-F238E27FC236}">
                <a16:creationId xmlns:a16="http://schemas.microsoft.com/office/drawing/2014/main" id="{496BECF1-9AA9-43BD-84A5-2486F15B5A2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8250" b="78250" l="20688" r="51688">
                        <a14:foregroundMark x1="27750" y1="43333" x2="27750" y2="43333"/>
                        <a14:foregroundMark x1="28500" y1="42750" x2="28500" y2="42750"/>
                        <a14:foregroundMark x1="30500" y1="51083" x2="30500" y2="51083"/>
                        <a14:foregroundMark x1="29563" y1="41917" x2="29563" y2="41917"/>
                        <a14:foregroundMark x1="29313" y1="41667" x2="29313" y2="41667"/>
                        <a14:foregroundMark x1="28688" y1="44250" x2="28688" y2="44250"/>
                        <a14:foregroundMark x1="44500" y1="55750" x2="44500" y2="55750"/>
                        <a14:backgroundMark x1="22250" y1="74083" x2="22250" y2="74083"/>
                        <a14:backgroundMark x1="43250" y1="43000" x2="43500" y2="43000"/>
                        <a14:backgroundMark x1="40188" y1="41250" x2="40188" y2="41250"/>
                        <a14:backgroundMark x1="40813" y1="39750" x2="40813" y2="39750"/>
                        <a14:backgroundMark x1="45750" y1="50583" x2="45750" y2="50583"/>
                        <a14:backgroundMark x1="45500" y1="53750" x2="45500" y2="53750"/>
                        <a14:backgroundMark x1="46250" y1="58750" x2="46250" y2="58750"/>
                        <a14:backgroundMark x1="22188" y1="72583" x2="22188" y2="72583"/>
                        <a14:backgroundMark x1="45313" y1="61333" x2="45313" y2="61333"/>
                        <a14:backgroundMark x1="26813" y1="76917" x2="26813" y2="76917"/>
                        <a14:backgroundMark x1="23313" y1="76083" x2="23313" y2="76083"/>
                        <a14:backgroundMark x1="45500" y1="62417" x2="45500" y2="62417"/>
                        <a14:backgroundMark x1="45750" y1="60333" x2="45750" y2="60333"/>
                        <a14:backgroundMark x1="45250" y1="56750" x2="45250" y2="56750"/>
                        <a14:backgroundMark x1="21813" y1="68083" x2="21813" y2="68083"/>
                        <a14:backgroundMark x1="50500" y1="67750" x2="50750" y2="67750"/>
                        <a14:backgroundMark x1="47000" y1="61083" x2="47000" y2="61083"/>
                      </a14:backgroundRemoval>
                    </a14:imgEffect>
                  </a14:imgLayer>
                </a14:imgProps>
              </a:ext>
              <a:ext uri="{28A0092B-C50C-407E-A947-70E740481C1C}">
                <a14:useLocalDpi xmlns:a14="http://schemas.microsoft.com/office/drawing/2010/main" val="0"/>
              </a:ext>
            </a:extLst>
          </a:blip>
          <a:srcRect l="20583" t="17333" r="44833" b="21667"/>
          <a:stretch/>
        </p:blipFill>
        <p:spPr>
          <a:xfrm>
            <a:off x="1340058" y="1051525"/>
            <a:ext cx="2049780" cy="2711637"/>
          </a:xfrm>
          <a:prstGeom prst="rect">
            <a:avLst/>
          </a:prstGeom>
        </p:spPr>
      </p:pic>
      <p:pic>
        <p:nvPicPr>
          <p:cNvPr id="31" name="圖片 30">
            <a:extLst>
              <a:ext uri="{FF2B5EF4-FFF2-40B4-BE49-F238E27FC236}">
                <a16:creationId xmlns:a16="http://schemas.microsoft.com/office/drawing/2014/main" id="{E0C783B6-7990-4F16-8D63-9DC8DA5A8C27}"/>
              </a:ext>
            </a:extLst>
          </p:cNvPr>
          <p:cNvPicPr>
            <a:picLocks noChangeAspect="1"/>
          </p:cNvPicPr>
          <p:nvPr/>
        </p:nvPicPr>
        <p:blipFill rotWithShape="1">
          <a:blip r:embed="rId7">
            <a:extLst>
              <a:ext uri="{28A0092B-C50C-407E-A947-70E740481C1C}">
                <a14:useLocalDpi xmlns:a14="http://schemas.microsoft.com/office/drawing/2010/main" val="0"/>
              </a:ext>
            </a:extLst>
          </a:blip>
          <a:srcRect l="26746" t="11445" r="2751" b="41888"/>
          <a:stretch/>
        </p:blipFill>
        <p:spPr>
          <a:xfrm>
            <a:off x="4617720" y="1112971"/>
            <a:ext cx="2956560" cy="2608729"/>
          </a:xfrm>
          <a:prstGeom prst="rect">
            <a:avLst/>
          </a:prstGeom>
        </p:spPr>
      </p:pic>
      <p:pic>
        <p:nvPicPr>
          <p:cNvPr id="32" name="圖片 31">
            <a:extLst>
              <a:ext uri="{FF2B5EF4-FFF2-40B4-BE49-F238E27FC236}">
                <a16:creationId xmlns:a16="http://schemas.microsoft.com/office/drawing/2014/main" id="{BB386828-C955-4E8C-B019-D41CA216489F}"/>
              </a:ext>
            </a:extLst>
          </p:cNvPr>
          <p:cNvPicPr>
            <a:picLocks noChangeAspect="1"/>
          </p:cNvPicPr>
          <p:nvPr/>
        </p:nvPicPr>
        <p:blipFill rotWithShape="1">
          <a:blip r:embed="rId8">
            <a:extLst>
              <a:ext uri="{28A0092B-C50C-407E-A947-70E740481C1C}">
                <a14:useLocalDpi xmlns:a14="http://schemas.microsoft.com/office/drawing/2010/main" val="0"/>
              </a:ext>
            </a:extLst>
          </a:blip>
          <a:srcRect l="4867" t="18437" r="8159" b="27453"/>
          <a:stretch/>
        </p:blipFill>
        <p:spPr>
          <a:xfrm>
            <a:off x="8264793" y="1092988"/>
            <a:ext cx="3172827" cy="2628712"/>
          </a:xfrm>
          <a:prstGeom prst="rect">
            <a:avLst/>
          </a:prstGeom>
        </p:spPr>
      </p:pic>
      <p:pic>
        <p:nvPicPr>
          <p:cNvPr id="33" name="圖片 32">
            <a:extLst>
              <a:ext uri="{FF2B5EF4-FFF2-40B4-BE49-F238E27FC236}">
                <a16:creationId xmlns:a16="http://schemas.microsoft.com/office/drawing/2014/main" id="{E7860A8F-4F50-4B35-885B-DD509A96872C}"/>
              </a:ext>
            </a:extLst>
          </p:cNvPr>
          <p:cNvPicPr>
            <a:picLocks noChangeAspect="1"/>
          </p:cNvPicPr>
          <p:nvPr/>
        </p:nvPicPr>
        <p:blipFill>
          <a:blip r:embed="rId9"/>
          <a:stretch>
            <a:fillRect/>
          </a:stretch>
        </p:blipFill>
        <p:spPr>
          <a:xfrm flipH="1">
            <a:off x="9605596" y="4424516"/>
            <a:ext cx="2615899" cy="2529728"/>
          </a:xfrm>
          <a:prstGeom prst="rect">
            <a:avLst/>
          </a:prstGeom>
        </p:spPr>
      </p:pic>
      <p:pic>
        <p:nvPicPr>
          <p:cNvPr id="34" name="圖片 33">
            <a:extLst>
              <a:ext uri="{FF2B5EF4-FFF2-40B4-BE49-F238E27FC236}">
                <a16:creationId xmlns:a16="http://schemas.microsoft.com/office/drawing/2014/main" id="{0AC1B9EE-8B9E-4FF9-88D1-B092FB3A90D4}"/>
              </a:ext>
            </a:extLst>
          </p:cNvPr>
          <p:cNvPicPr>
            <a:picLocks noChangeAspect="1"/>
          </p:cNvPicPr>
          <p:nvPr/>
        </p:nvPicPr>
        <p:blipFill rotWithShape="1">
          <a:blip r:embed="rId10"/>
          <a:srcRect l="57321" t="2270" r="-6192" b="-2270"/>
          <a:stretch/>
        </p:blipFill>
        <p:spPr>
          <a:xfrm rot="10800000">
            <a:off x="10766322" y="-73728"/>
            <a:ext cx="1455174" cy="2529727"/>
          </a:xfrm>
          <a:prstGeom prst="rect">
            <a:avLst/>
          </a:prstGeom>
        </p:spPr>
      </p:pic>
      <p:pic>
        <p:nvPicPr>
          <p:cNvPr id="35" name="圖片 34">
            <a:extLst>
              <a:ext uri="{FF2B5EF4-FFF2-40B4-BE49-F238E27FC236}">
                <a16:creationId xmlns:a16="http://schemas.microsoft.com/office/drawing/2014/main" id="{2E7FC926-010D-4848-8664-7B87E6211FA1}"/>
              </a:ext>
            </a:extLst>
          </p:cNvPr>
          <p:cNvPicPr>
            <a:picLocks noChangeAspect="1"/>
          </p:cNvPicPr>
          <p:nvPr/>
        </p:nvPicPr>
        <p:blipFill>
          <a:blip r:embed="rId11"/>
          <a:stretch>
            <a:fillRect/>
          </a:stretch>
        </p:blipFill>
        <p:spPr>
          <a:xfrm flipH="1">
            <a:off x="-1" y="5496231"/>
            <a:ext cx="4289111" cy="1327603"/>
          </a:xfrm>
          <a:prstGeom prst="rect">
            <a:avLst/>
          </a:prstGeom>
        </p:spPr>
      </p:pic>
    </p:spTree>
    <p:extLst>
      <p:ext uri="{BB962C8B-B14F-4D97-AF65-F5344CB8AC3E}">
        <p14:creationId xmlns:p14="http://schemas.microsoft.com/office/powerpoint/2010/main" val="2356809752"/>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251</Words>
  <Application>Microsoft Office PowerPoint</Application>
  <PresentationFormat>寬螢幕</PresentationFormat>
  <Paragraphs>22</Paragraphs>
  <Slides>2</Slides>
  <Notes>0</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2</vt:i4>
      </vt:variant>
    </vt:vector>
  </HeadingPairs>
  <TitlesOfParts>
    <vt:vector size="7" baseType="lpstr">
      <vt:lpstr>微軟正黑體</vt:lpstr>
      <vt:lpstr>Arial</vt:lpstr>
      <vt:lpstr>Calibri</vt:lpstr>
      <vt:lpstr>Calibri Light</vt:lpstr>
      <vt:lpstr>Office 佈景主題</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王嶽斌</dc:creator>
  <cp:lastModifiedBy>王嶽斌</cp:lastModifiedBy>
  <cp:revision>4</cp:revision>
  <dcterms:created xsi:type="dcterms:W3CDTF">2025-08-26T06:16:04Z</dcterms:created>
  <dcterms:modified xsi:type="dcterms:W3CDTF">2025-08-26T06:38:02Z</dcterms:modified>
</cp:coreProperties>
</file>