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15119350"/>
  <p:notesSz cx="6797675" cy="9928225"/>
  <p:defaultTextStyle>
    <a:defPPr>
      <a:defRPr lang="zh-TW"/>
    </a:defPPr>
    <a:lvl1pPr marL="0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FFF99"/>
    <a:srgbClr val="FFCCFF"/>
    <a:srgbClr val="0000FF"/>
    <a:srgbClr val="FFFFCC"/>
    <a:srgbClr val="990033"/>
    <a:srgbClr val="0000CC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3" d="100"/>
          <a:sy n="43" d="100"/>
        </p:scale>
        <p:origin x="-893" y="-19"/>
      </p:cViewPr>
      <p:guideLst>
        <p:guide orient="horz" pos="4762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169E-1747-42EE-83B6-9374A24153D7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BE98-BA28-4F3D-BDDE-B22E8C318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ABE98-BA28-4F3D-BDDE-B22E8C3182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03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03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3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99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5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1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96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02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25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3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5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7C4B-963C-4B9A-A334-6C17FB83E3D4}" type="datetimeFigureOut">
              <a:rPr lang="zh-TW" altLang="en-US" smtClean="0"/>
              <a:t>2017/7/17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F7FE-5919-44FA-B189-20623368C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圓角矩形 88"/>
          <p:cNvSpPr/>
          <p:nvPr/>
        </p:nvSpPr>
        <p:spPr>
          <a:xfrm>
            <a:off x="2271686" y="11605794"/>
            <a:ext cx="18000000" cy="2160000"/>
          </a:xfrm>
          <a:prstGeom prst="round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圓角矩形 70"/>
          <p:cNvSpPr/>
          <p:nvPr/>
        </p:nvSpPr>
        <p:spPr>
          <a:xfrm>
            <a:off x="3529980" y="11881024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光學式</a:t>
            </a:r>
            <a:r>
              <a:rPr lang="en-US" altLang="zh-TW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TW" sz="4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  <a:p>
            <a:pPr algn="ctr"/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偵測器</a:t>
            </a:r>
          </a:p>
        </p:txBody>
      </p:sp>
      <p:sp>
        <p:nvSpPr>
          <p:cNvPr id="86" name="圓角矩形 85"/>
          <p:cNvSpPr/>
          <p:nvPr/>
        </p:nvSpPr>
        <p:spPr>
          <a:xfrm>
            <a:off x="2271688" y="9051621"/>
            <a:ext cx="18000000" cy="216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圓角矩形 84"/>
          <p:cNvSpPr/>
          <p:nvPr/>
        </p:nvSpPr>
        <p:spPr>
          <a:xfrm>
            <a:off x="2271686" y="6535517"/>
            <a:ext cx="18000000" cy="21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6" name="圓角矩形 2065"/>
          <p:cNvSpPr/>
          <p:nvPr/>
        </p:nvSpPr>
        <p:spPr>
          <a:xfrm>
            <a:off x="2271686" y="3981344"/>
            <a:ext cx="18000000" cy="21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5" name="圓角矩形 2064"/>
          <p:cNvSpPr/>
          <p:nvPr/>
        </p:nvSpPr>
        <p:spPr>
          <a:xfrm>
            <a:off x="3529980" y="4251344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XRF</a:t>
            </a:r>
          </a:p>
          <a:p>
            <a:pPr algn="ctr"/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射線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螢光光譜儀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圓角矩形 2060"/>
          <p:cNvSpPr/>
          <p:nvPr/>
        </p:nvSpPr>
        <p:spPr>
          <a:xfrm>
            <a:off x="891574" y="3552254"/>
            <a:ext cx="2064645" cy="10779566"/>
          </a:xfrm>
          <a:prstGeom prst="round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483012" y="579709"/>
            <a:ext cx="16006305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zh-TW" sz="8800" b="1" dirty="0">
                <a:solidFill>
                  <a:srgbClr val="0000FF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Times New Roman" panose="02020603050405020304" pitchFamily="18" charset="0"/>
              </a:rPr>
              <a:t>利用光學原理的手持式偵測裝置</a:t>
            </a:r>
            <a:endParaRPr lang="zh-TW" altLang="en-US" sz="8800" b="1" dirty="0">
              <a:solidFill>
                <a:srgbClr val="0000FF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3677835" y="2527305"/>
            <a:ext cx="3098419" cy="980985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44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儀器名稱</a:t>
            </a:r>
          </a:p>
        </p:txBody>
      </p:sp>
      <p:sp>
        <p:nvSpPr>
          <p:cNvPr id="10" name="圓角化對角線角落矩形 9"/>
          <p:cNvSpPr/>
          <p:nvPr/>
        </p:nvSpPr>
        <p:spPr>
          <a:xfrm>
            <a:off x="8014881" y="2524405"/>
            <a:ext cx="3098419" cy="986783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功  能</a:t>
            </a:r>
            <a:endParaRPr lang="zh-TW" altLang="zh-TW" sz="4400" kern="100" dirty="0">
              <a:latin typeface="Calibri" panose="020F0502020204030204" pitchFamily="34" charset="0"/>
              <a:ea typeface="文鼎粗隸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1" name="圓角化對角線角落矩形 10"/>
          <p:cNvSpPr/>
          <p:nvPr/>
        </p:nvSpPr>
        <p:spPr>
          <a:xfrm>
            <a:off x="12176615" y="2531284"/>
            <a:ext cx="3223994" cy="977006"/>
          </a:xfrm>
          <a:prstGeom prst="round2DiagRect">
            <a:avLst/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偵測濃度範圍</a:t>
            </a:r>
            <a:r>
              <a:rPr lang="en-US" altLang="zh-TW" sz="32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/</a:t>
            </a:r>
            <a:r>
              <a:rPr lang="zh-TW" altLang="en-US" sz="32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限制</a:t>
            </a:r>
          </a:p>
        </p:txBody>
      </p:sp>
      <p:sp>
        <p:nvSpPr>
          <p:cNvPr id="12" name="圓角化對角線角落矩形 11"/>
          <p:cNvSpPr/>
          <p:nvPr/>
        </p:nvSpPr>
        <p:spPr>
          <a:xfrm>
            <a:off x="16383562" y="2527305"/>
            <a:ext cx="3234969" cy="986646"/>
          </a:xfrm>
          <a:prstGeom prst="round2Diag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與中央研究院</a:t>
            </a:r>
          </a:p>
          <a:p>
            <a:pPr algn="ctr"/>
            <a:r>
              <a:rPr lang="zh-TW" altLang="en-US" sz="3200" kern="100" dirty="0"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合作未來目標</a:t>
            </a: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3" y="4283220"/>
            <a:ext cx="1310649" cy="15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圓角矩形 68"/>
          <p:cNvSpPr/>
          <p:nvPr/>
        </p:nvSpPr>
        <p:spPr>
          <a:xfrm>
            <a:off x="3529980" y="6805517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  <a:p>
            <a:pPr algn="ctr"/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傅立葉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轉換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紅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外光譜儀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圓角矩形 69"/>
          <p:cNvSpPr/>
          <p:nvPr/>
        </p:nvSpPr>
        <p:spPr>
          <a:xfrm>
            <a:off x="3529980" y="9321621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</a:p>
          <a:p>
            <a:pPr algn="ctr"/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拉曼光譜儀</a:t>
            </a: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7792865" y="4251344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快速元素分析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例如重金屬元素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3" name="圓角矩形 72"/>
          <p:cNvSpPr/>
          <p:nvPr/>
        </p:nvSpPr>
        <p:spPr>
          <a:xfrm>
            <a:off x="7752079" y="6806723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快速鑑定物種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有機物質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例如塑膠微粒</a:t>
            </a:r>
          </a:p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無機物質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例如氰化物、鉻化物</a:t>
            </a:r>
          </a:p>
        </p:txBody>
      </p:sp>
      <p:sp>
        <p:nvSpPr>
          <p:cNvPr id="74" name="圓角矩形 73"/>
          <p:cNvSpPr/>
          <p:nvPr/>
        </p:nvSpPr>
        <p:spPr>
          <a:xfrm>
            <a:off x="7752079" y="9321621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快速鑑定物種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有機物質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例如塑膠微粒</a:t>
            </a:r>
          </a:p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無機物質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例如氰化物、鉻化物</a:t>
            </a:r>
          </a:p>
        </p:txBody>
      </p:sp>
      <p:sp>
        <p:nvSpPr>
          <p:cNvPr id="75" name="圓角矩形 74"/>
          <p:cNvSpPr/>
          <p:nvPr/>
        </p:nvSpPr>
        <p:spPr>
          <a:xfrm>
            <a:off x="7764090" y="11884314"/>
            <a:ext cx="3600000" cy="162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空氣污染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利用光散射式原理檢測空氣中細懸浮微粒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PM</a:t>
            </a:r>
            <a:r>
              <a:rPr lang="en-US" altLang="zh-TW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6" name="圓角矩形 75"/>
          <p:cNvSpPr/>
          <p:nvPr/>
        </p:nvSpPr>
        <p:spPr>
          <a:xfrm>
            <a:off x="11988612" y="4227237"/>
            <a:ext cx="3600000" cy="16200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偵測濃度</a:t>
            </a:r>
            <a:r>
              <a:rPr lang="en-US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0.1%</a:t>
            </a:r>
            <a:r>
              <a:rPr lang="zh-TW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以上</a:t>
            </a:r>
            <a:endParaRPr lang="en-US" altLang="zh-TW" sz="2800" dirty="0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不能測較小的元素：例如碳、氫、氧</a:t>
            </a:r>
            <a:endParaRPr lang="en-US" altLang="zh-TW" sz="2800" dirty="0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7" name="圓角矩形 76"/>
          <p:cNvSpPr/>
          <p:nvPr/>
        </p:nvSpPr>
        <p:spPr>
          <a:xfrm>
            <a:off x="11988612" y="6805517"/>
            <a:ext cx="3600000" cy="16200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濃度偵測</a:t>
            </a:r>
            <a:r>
              <a:rPr lang="zh-TW" altLang="en-US" sz="2800" dirty="0" smtClean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極限：</a:t>
            </a:r>
            <a:r>
              <a:rPr lang="en-US" altLang="zh-TW" sz="2800" dirty="0" smtClean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0.1</a:t>
            </a:r>
            <a:r>
              <a:rPr lang="en-US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%</a:t>
            </a:r>
          </a:p>
          <a:p>
            <a:r>
              <a:rPr lang="zh-TW" altLang="en-US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易受水干擾</a:t>
            </a:r>
          </a:p>
        </p:txBody>
      </p:sp>
      <p:sp>
        <p:nvSpPr>
          <p:cNvPr id="78" name="圓角矩形 77"/>
          <p:cNvSpPr/>
          <p:nvPr/>
        </p:nvSpPr>
        <p:spPr>
          <a:xfrm>
            <a:off x="11988612" y="9265584"/>
            <a:ext cx="3600000" cy="16200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濃度</a:t>
            </a:r>
            <a:r>
              <a:rPr lang="zh-TW" altLang="en-US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偵測極限：</a:t>
            </a:r>
            <a:r>
              <a:rPr lang="en-US" altLang="zh-TW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1% </a:t>
            </a:r>
            <a:r>
              <a:rPr lang="zh-TW" altLang="en-US" sz="28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螢光與深色物質不易分析</a:t>
            </a:r>
            <a:endParaRPr lang="en-US" altLang="zh-TW" sz="2800" dirty="0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9" name="圓角矩形 78"/>
          <p:cNvSpPr/>
          <p:nvPr/>
        </p:nvSpPr>
        <p:spPr>
          <a:xfrm>
            <a:off x="11988612" y="11884314"/>
            <a:ext cx="3600000" cy="1620000"/>
          </a:xfrm>
          <a:prstGeom prst="roundRect">
            <a:avLst/>
          </a:prstGeom>
          <a:solidFill>
            <a:srgbClr val="CCE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偵測濃度範圍取決於感測器種類，以氣質寶</a:t>
            </a:r>
            <a:r>
              <a:rPr lang="en-US" altLang="zh-TW" sz="25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(Air Mentor Pro )</a:t>
            </a:r>
            <a:r>
              <a:rPr lang="zh-TW" altLang="en-US" sz="25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為例範圍為</a:t>
            </a:r>
            <a:r>
              <a:rPr lang="en-US" altLang="zh-TW" sz="25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0-300 </a:t>
            </a:r>
            <a:r>
              <a:rPr lang="en-US" altLang="zh-TW" sz="2500" dirty="0" err="1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μg</a:t>
            </a:r>
            <a:r>
              <a:rPr lang="en-US" altLang="zh-TW" sz="25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/m</a:t>
            </a:r>
            <a:r>
              <a:rPr lang="en-US" altLang="zh-TW" sz="2500" baseline="30000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16234274" y="4230560"/>
            <a:ext cx="3600000" cy="1620000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解決現場檢測微量重金屬之限制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1" name="圓角矩形 80"/>
          <p:cNvSpPr/>
          <p:nvPr/>
        </p:nvSpPr>
        <p:spPr>
          <a:xfrm>
            <a:off x="16234274" y="6805517"/>
            <a:ext cx="3600000" cy="1620000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可協助不明廢棄場址現場稽查即時偵測</a:t>
            </a:r>
          </a:p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去除水的干擾</a:t>
            </a:r>
          </a:p>
        </p:txBody>
      </p:sp>
      <p:sp>
        <p:nvSpPr>
          <p:cNvPr id="83" name="圓角矩形 82"/>
          <p:cNvSpPr/>
          <p:nvPr/>
        </p:nvSpPr>
        <p:spPr>
          <a:xfrm>
            <a:off x="16234274" y="11883722"/>
            <a:ext cx="3600000" cy="1620000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結合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IOT(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物聯網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即時上傳數據至雲端共享，評估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PM</a:t>
            </a:r>
            <a:r>
              <a:rPr lang="en-US" altLang="zh-TW" sz="2500" baseline="-25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區域濃度分佈與污染擴散情形。</a:t>
            </a:r>
          </a:p>
        </p:txBody>
      </p:sp>
      <p:pic>
        <p:nvPicPr>
          <p:cNvPr id="90" name="圖片 8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3" y="6722127"/>
            <a:ext cx="1310649" cy="175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圖片 9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3" y="9140471"/>
            <a:ext cx="1310649" cy="194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F:\比對計畫\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3" y="12001246"/>
            <a:ext cx="1310649" cy="1357282"/>
          </a:xfrm>
          <a:prstGeom prst="rect">
            <a:avLst/>
          </a:prstGeom>
          <a:noFill/>
          <a:extLst/>
        </p:spPr>
      </p:pic>
      <p:sp>
        <p:nvSpPr>
          <p:cNvPr id="2" name="爆炸 2 1"/>
          <p:cNvSpPr/>
          <p:nvPr/>
        </p:nvSpPr>
        <p:spPr>
          <a:xfrm rot="1481399">
            <a:off x="15783595" y="8294543"/>
            <a:ext cx="4837484" cy="4078442"/>
          </a:xfrm>
          <a:prstGeom prst="irregularSeal2">
            <a:avLst/>
          </a:prstGeom>
          <a:solidFill>
            <a:srgbClr val="FFFF99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633069" y="9447884"/>
            <a:ext cx="2921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成功研發奈米晶片，可將偵測極限達到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ppm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至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ppb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，在現場快篩既快速又準確。</a:t>
            </a:r>
            <a:endParaRPr lang="zh-TW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234</Words>
  <Application>Microsoft Office PowerPoint</Application>
  <PresentationFormat>自訂</PresentationFormat>
  <Paragraphs>37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鄧名志</dc:creator>
  <cp:lastModifiedBy>ginalee</cp:lastModifiedBy>
  <cp:revision>27</cp:revision>
  <cp:lastPrinted>2017-07-11T03:07:07Z</cp:lastPrinted>
  <dcterms:created xsi:type="dcterms:W3CDTF">2017-07-10T07:04:19Z</dcterms:created>
  <dcterms:modified xsi:type="dcterms:W3CDTF">2017-07-17T03:55:03Z</dcterms:modified>
</cp:coreProperties>
</file>