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9281100" cy="2830036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1402" y="-82"/>
      </p:cViewPr>
      <p:guideLst>
        <p:guide orient="horz" pos="8914"/>
        <p:guide pos="12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6083" y="8791466"/>
            <a:ext cx="33388935" cy="606623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92165" y="16036872"/>
            <a:ext cx="27496770" cy="72323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4852748" y="1133333"/>
            <a:ext cx="13918874" cy="241470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96118" y="1133333"/>
            <a:ext cx="41101944" cy="241470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02937" y="18185614"/>
            <a:ext cx="33388935" cy="56207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02937" y="11994904"/>
            <a:ext cx="33388935" cy="61907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96116" y="6603429"/>
            <a:ext cx="27510410" cy="18676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1261212" y="6603429"/>
            <a:ext cx="27510410" cy="18676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4055" y="1133327"/>
            <a:ext cx="35352990" cy="47167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64055" y="6334829"/>
            <a:ext cx="17355974" cy="26400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964055" y="8974884"/>
            <a:ext cx="17355974" cy="16305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9954256" y="6334829"/>
            <a:ext cx="17362793" cy="26400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9954256" y="8974884"/>
            <a:ext cx="17362793" cy="16305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4060" y="1126774"/>
            <a:ext cx="12923211" cy="47953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357820" y="1126784"/>
            <a:ext cx="21959225" cy="24153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64060" y="5922124"/>
            <a:ext cx="12923211" cy="193582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9372" y="19810254"/>
            <a:ext cx="23568660" cy="23387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99372" y="2528690"/>
            <a:ext cx="23568660" cy="16980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9372" y="22148967"/>
            <a:ext cx="23568660" cy="3321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964055" y="1133327"/>
            <a:ext cx="35352990" cy="471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64055" y="6603429"/>
            <a:ext cx="35352990" cy="1867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964055" y="26230254"/>
            <a:ext cx="9165590" cy="1506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B4A0-D412-4F8E-8BFE-82FAC57B1FEA}" type="datetimeFigureOut">
              <a:rPr lang="zh-TW" altLang="en-US" smtClean="0"/>
              <a:pPr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21043" y="26230254"/>
            <a:ext cx="12439015" cy="1506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8151455" y="26230254"/>
            <a:ext cx="9165590" cy="1506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694F-A061-4A2A-9A13-FF7B723FE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3900" dirty="0" smtClean="0">
                <a:latin typeface="標楷體" pitchFamily="65" charset="-120"/>
                <a:ea typeface="標楷體" pitchFamily="65" charset="-120"/>
              </a:rPr>
              <a:t>落實孳生源清除再清除</a:t>
            </a:r>
            <a:endParaRPr lang="zh-TW" altLang="en-US" sz="239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718" y="5797253"/>
            <a:ext cx="11233248" cy="19970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7907" y="5941269"/>
            <a:ext cx="10433403" cy="9145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2198" y="16742469"/>
            <a:ext cx="9865096" cy="907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45406" y="16670461"/>
            <a:ext cx="10394198" cy="9217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5887022" y="258392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smtClean="0">
                <a:latin typeface="標楷體" pitchFamily="65" charset="-120"/>
                <a:ea typeface="標楷體" pitchFamily="65" charset="-120"/>
              </a:rPr>
              <a:t>人孔蓋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積水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233838" y="2603150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蝸牛殼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8920470" y="15230301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紐澤西護欄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7930" b="13273"/>
          <a:stretch>
            <a:fillRect/>
          </a:stretch>
        </p:blipFill>
        <p:spPr bwMode="auto">
          <a:xfrm>
            <a:off x="27352663" y="5941269"/>
            <a:ext cx="10145871" cy="9217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29649662" y="1523030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固定式塑膠管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7408302" y="2603150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變電箱基座凹陷處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24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落實孳生源清除再清除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first.virus</dc:creator>
  <cp:lastModifiedBy>ginalee</cp:lastModifiedBy>
  <cp:revision>59</cp:revision>
  <dcterms:created xsi:type="dcterms:W3CDTF">2015-08-31T05:24:41Z</dcterms:created>
  <dcterms:modified xsi:type="dcterms:W3CDTF">2015-09-03T07:58:06Z</dcterms:modified>
</cp:coreProperties>
</file>