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6858000" cy="9144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9" d="100"/>
          <a:sy n="79" d="100"/>
        </p:scale>
        <p:origin x="-3222" y="-84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8406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123502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89520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473061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458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06841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45750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663325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745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74255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224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FA34071-FA88-4A2A-B3CF-EAA1FDE6671E}" type="datetimeFigureOut">
              <a:rPr lang="zh-TW" altLang="en-US" smtClean="0"/>
              <a:t>2018/6/20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5948E-77FA-49F3-B4D8-B8474CC7FFF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26044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99" y="0"/>
            <a:ext cx="6464401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75653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99" y="0"/>
            <a:ext cx="6464401" cy="914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37661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如螢幕大小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2</vt:i4>
      </vt:variant>
    </vt:vector>
  </HeadingPairs>
  <TitlesOfParts>
    <vt:vector size="3" baseType="lpstr">
      <vt:lpstr>Office 佈景主題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謝佰芳</dc:creator>
  <cp:lastModifiedBy>謝佰芳</cp:lastModifiedBy>
  <cp:revision>1</cp:revision>
  <dcterms:created xsi:type="dcterms:W3CDTF">2018-06-20T05:25:33Z</dcterms:created>
  <dcterms:modified xsi:type="dcterms:W3CDTF">2018-06-20T05:27:59Z</dcterms:modified>
</cp:coreProperties>
</file>