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3222" y="-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4071-FA88-4A2A-B3CF-EAA1FDE6671E}" type="datetimeFigureOut">
              <a:rPr lang="zh-TW" altLang="en-US" smtClean="0"/>
              <a:t>2018/6/20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5948E-77FA-49F3-B4D8-B8474CC7FF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8406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4071-FA88-4A2A-B3CF-EAA1FDE6671E}" type="datetimeFigureOut">
              <a:rPr lang="zh-TW" altLang="en-US" smtClean="0"/>
              <a:t>2018/6/20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5948E-77FA-49F3-B4D8-B8474CC7FF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235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4071-FA88-4A2A-B3CF-EAA1FDE6671E}" type="datetimeFigureOut">
              <a:rPr lang="zh-TW" altLang="en-US" smtClean="0"/>
              <a:t>2018/6/20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5948E-77FA-49F3-B4D8-B8474CC7FF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8952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4071-FA88-4A2A-B3CF-EAA1FDE6671E}" type="datetimeFigureOut">
              <a:rPr lang="zh-TW" altLang="en-US" smtClean="0"/>
              <a:t>2018/6/20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5948E-77FA-49F3-B4D8-B8474CC7FF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7306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4071-FA88-4A2A-B3CF-EAA1FDE6671E}" type="datetimeFigureOut">
              <a:rPr lang="zh-TW" altLang="en-US" smtClean="0"/>
              <a:t>2018/6/20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5948E-77FA-49F3-B4D8-B8474CC7FF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4588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4071-FA88-4A2A-B3CF-EAA1FDE6671E}" type="datetimeFigureOut">
              <a:rPr lang="zh-TW" altLang="en-US" smtClean="0"/>
              <a:t>2018/6/20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5948E-77FA-49F3-B4D8-B8474CC7FF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0684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4071-FA88-4A2A-B3CF-EAA1FDE6671E}" type="datetimeFigureOut">
              <a:rPr lang="zh-TW" altLang="en-US" smtClean="0"/>
              <a:t>2018/6/20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5948E-77FA-49F3-B4D8-B8474CC7FF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4575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4071-FA88-4A2A-B3CF-EAA1FDE6671E}" type="datetimeFigureOut">
              <a:rPr lang="zh-TW" altLang="en-US" smtClean="0"/>
              <a:t>2018/6/20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5948E-77FA-49F3-B4D8-B8474CC7FF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6332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4071-FA88-4A2A-B3CF-EAA1FDE6671E}" type="datetimeFigureOut">
              <a:rPr lang="zh-TW" altLang="en-US" smtClean="0"/>
              <a:t>2018/6/20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5948E-77FA-49F3-B4D8-B8474CC7FF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7455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4071-FA88-4A2A-B3CF-EAA1FDE6671E}" type="datetimeFigureOut">
              <a:rPr lang="zh-TW" altLang="en-US" smtClean="0"/>
              <a:t>2018/6/20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5948E-77FA-49F3-B4D8-B8474CC7FF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7425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4071-FA88-4A2A-B3CF-EAA1FDE6671E}" type="datetimeFigureOut">
              <a:rPr lang="zh-TW" altLang="en-US" smtClean="0"/>
              <a:t>2018/6/20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5948E-77FA-49F3-B4D8-B8474CC7FF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224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34071-FA88-4A2A-B3CF-EAA1FDE6671E}" type="datetimeFigureOut">
              <a:rPr lang="zh-TW" altLang="en-US" smtClean="0"/>
              <a:t>2018/6/20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5948E-77FA-49F3-B4D8-B8474CC7FF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2604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99" y="0"/>
            <a:ext cx="6464401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565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99" y="0"/>
            <a:ext cx="6464401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766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如螢幕大小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3" baseType="lpstr">
      <vt:lpstr>Office 佈景主題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謝佰芳</dc:creator>
  <cp:lastModifiedBy>謝佰芳</cp:lastModifiedBy>
  <cp:revision>1</cp:revision>
  <dcterms:created xsi:type="dcterms:W3CDTF">2018-06-20T05:25:33Z</dcterms:created>
  <dcterms:modified xsi:type="dcterms:W3CDTF">2018-06-20T05:27:59Z</dcterms:modified>
</cp:coreProperties>
</file>